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21"/>
  </p:handoutMasterIdLst>
  <p:sldIdLst>
    <p:sldId id="268" r:id="rId4"/>
    <p:sldId id="269" r:id="rId6"/>
    <p:sldId id="271" r:id="rId7"/>
    <p:sldId id="278" r:id="rId8"/>
    <p:sldId id="270" r:id="rId9"/>
    <p:sldId id="279" r:id="rId10"/>
    <p:sldId id="280" r:id="rId11"/>
    <p:sldId id="272" r:id="rId12"/>
    <p:sldId id="273" r:id="rId13"/>
    <p:sldId id="275" r:id="rId14"/>
    <p:sldId id="274" r:id="rId15"/>
    <p:sldId id="276" r:id="rId16"/>
    <p:sldId id="277" r:id="rId17"/>
    <p:sldId id="281" r:id="rId18"/>
    <p:sldId id="282" r:id="rId19"/>
    <p:sldId id="283" r:id="rId2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7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4" Type="http://schemas.openxmlformats.org/officeDocument/2006/relationships/tags" Target="../tags/tag144.xml"/><Relationship Id="rId13" Type="http://schemas.openxmlformats.org/officeDocument/2006/relationships/tags" Target="../tags/tag143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10"/>
          <p:cNvSpPr/>
          <p:nvPr userDrawn="1">
            <p:custDataLst>
              <p:tags r:id="rId2"/>
            </p:custDataLst>
          </p:nvPr>
        </p:nvSpPr>
        <p:spPr>
          <a:xfrm rot="16200000">
            <a:off x="9735979" y="4928076"/>
            <a:ext cx="1629728" cy="223012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2567" h="3512">
                <a:moveTo>
                  <a:pt x="810" y="0"/>
                </a:moveTo>
                <a:lnTo>
                  <a:pt x="2567" y="0"/>
                </a:lnTo>
                <a:lnTo>
                  <a:pt x="2567" y="1756"/>
                </a:lnTo>
                <a:cubicBezTo>
                  <a:pt x="2567" y="2726"/>
                  <a:pt x="1780" y="3512"/>
                  <a:pt x="811" y="3512"/>
                </a:cubicBezTo>
                <a:lnTo>
                  <a:pt x="0" y="3512"/>
                </a:lnTo>
                <a:lnTo>
                  <a:pt x="0" y="197"/>
                </a:lnTo>
                <a:lnTo>
                  <a:pt x="10" y="192"/>
                </a:lnTo>
                <a:cubicBezTo>
                  <a:pt x="250" y="69"/>
                  <a:pt x="522" y="0"/>
                  <a:pt x="81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20000"/>
                  <a:lumOff val="80000"/>
                </a:schemeClr>
              </a:gs>
              <a:gs pos="49000">
                <a:schemeClr val="accent2"/>
              </a:gs>
            </a:gsLst>
            <a:lin ang="7320000" scaled="0"/>
          </a:gradFill>
          <a:ln>
            <a:noFill/>
          </a:ln>
          <a:effectLst>
            <a:outerShdw blurRad="876300" sx="102000" sy="102000" algn="ctr" rotWithShape="0">
              <a:schemeClr val="accent2">
                <a:alpha val="4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 25"/>
          <p:cNvSpPr/>
          <p:nvPr userDrawn="1">
            <p:custDataLst>
              <p:tags r:id="rId3"/>
            </p:custDataLst>
          </p:nvPr>
        </p:nvSpPr>
        <p:spPr>
          <a:xfrm rot="5400000">
            <a:off x="7083901" y="-341789"/>
            <a:ext cx="1546543" cy="223012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2436" h="3512">
                <a:moveTo>
                  <a:pt x="679" y="0"/>
                </a:moveTo>
                <a:lnTo>
                  <a:pt x="2436" y="0"/>
                </a:lnTo>
                <a:lnTo>
                  <a:pt x="2436" y="1756"/>
                </a:lnTo>
                <a:cubicBezTo>
                  <a:pt x="2436" y="2726"/>
                  <a:pt x="1649" y="3512"/>
                  <a:pt x="680" y="3512"/>
                </a:cubicBezTo>
                <a:lnTo>
                  <a:pt x="0" y="3512"/>
                </a:lnTo>
                <a:lnTo>
                  <a:pt x="0" y="136"/>
                </a:lnTo>
                <a:lnTo>
                  <a:pt x="35" y="122"/>
                </a:lnTo>
                <a:cubicBezTo>
                  <a:pt x="234" y="43"/>
                  <a:pt x="451" y="0"/>
                  <a:pt x="679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49000">
                <a:schemeClr val="accent2"/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 26"/>
          <p:cNvSpPr/>
          <p:nvPr userDrawn="1">
            <p:custDataLst>
              <p:tags r:id="rId4"/>
            </p:custDataLst>
          </p:nvPr>
        </p:nvSpPr>
        <p:spPr>
          <a:xfrm rot="5400000">
            <a:off x="5347970" y="3234055"/>
            <a:ext cx="5019040" cy="222885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04" h="3510">
                <a:moveTo>
                  <a:pt x="1755" y="0"/>
                </a:moveTo>
                <a:lnTo>
                  <a:pt x="7904" y="0"/>
                </a:lnTo>
                <a:lnTo>
                  <a:pt x="7904" y="3510"/>
                </a:lnTo>
                <a:lnTo>
                  <a:pt x="1755" y="3510"/>
                </a:lnTo>
                <a:cubicBezTo>
                  <a:pt x="786" y="3510"/>
                  <a:pt x="0" y="2724"/>
                  <a:pt x="0" y="1755"/>
                </a:cubicBezTo>
                <a:cubicBezTo>
                  <a:pt x="0" y="786"/>
                  <a:pt x="786" y="0"/>
                  <a:pt x="1755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 userDrawn="1">
            <p:custDataLst>
              <p:tags r:id="rId5"/>
            </p:custDataLst>
          </p:nvPr>
        </p:nvGrpSpPr>
        <p:grpSpPr>
          <a:xfrm>
            <a:off x="800735" y="882650"/>
            <a:ext cx="322580" cy="133985"/>
            <a:chOff x="1045" y="1390"/>
            <a:chExt cx="508" cy="211"/>
          </a:xfrm>
        </p:grpSpPr>
        <p:sp>
          <p:nvSpPr>
            <p:cNvPr id="29" name="圆角矩形 16"/>
            <p:cNvSpPr/>
            <p:nvPr>
              <p:custDataLst>
                <p:tags r:id="rId6"/>
              </p:custDataLst>
            </p:nvPr>
          </p:nvSpPr>
          <p:spPr>
            <a:xfrm>
              <a:off x="1045" y="1391"/>
              <a:ext cx="509" cy="2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85000">
                        <a:srgbClr val="01D372">
                          <a:alpha val="100000"/>
                        </a:srgbClr>
                      </a:gs>
                      <a:gs pos="0">
                        <a:schemeClr val="accent1"/>
                      </a:gs>
                    </a:gsLst>
                    <a:lin ang="732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圆角矩形 24"/>
            <p:cNvSpPr/>
            <p:nvPr>
              <p:custDataLst>
                <p:tags r:id="rId7"/>
              </p:custDataLst>
            </p:nvPr>
          </p:nvSpPr>
          <p:spPr>
            <a:xfrm>
              <a:off x="1046" y="1390"/>
              <a:ext cx="285" cy="2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 userDrawn="1">
            <p:custDataLst>
              <p:tags r:id="rId8"/>
            </p:custDataLst>
          </p:nvPr>
        </p:nvGrpSpPr>
        <p:grpSpPr>
          <a:xfrm>
            <a:off x="800735" y="1271270"/>
            <a:ext cx="322580" cy="133985"/>
            <a:chOff x="1009" y="2050"/>
            <a:chExt cx="508" cy="211"/>
          </a:xfrm>
        </p:grpSpPr>
        <p:sp>
          <p:nvSpPr>
            <p:cNvPr id="32" name="圆角矩形 19"/>
            <p:cNvSpPr/>
            <p:nvPr>
              <p:custDataLst>
                <p:tags r:id="rId9"/>
              </p:custDataLst>
            </p:nvPr>
          </p:nvSpPr>
          <p:spPr>
            <a:xfrm>
              <a:off x="1009" y="2051"/>
              <a:ext cx="509" cy="2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85000">
                        <a:srgbClr val="01D372">
                          <a:alpha val="100000"/>
                        </a:srgbClr>
                      </a:gs>
                      <a:gs pos="0">
                        <a:schemeClr val="accent1"/>
                      </a:gs>
                    </a:gsLst>
                    <a:lin ang="732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27"/>
            <p:cNvSpPr/>
            <p:nvPr>
              <p:custDataLst>
                <p:tags r:id="rId10"/>
              </p:custDataLst>
            </p:nvPr>
          </p:nvSpPr>
          <p:spPr>
            <a:xfrm>
              <a:off x="1009" y="2050"/>
              <a:ext cx="285" cy="2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任意多边形 11"/>
          <p:cNvSpPr/>
          <p:nvPr userDrawn="1">
            <p:custDataLst>
              <p:tags r:id="rId11"/>
            </p:custDataLst>
          </p:nvPr>
        </p:nvSpPr>
        <p:spPr>
          <a:xfrm rot="16200000">
            <a:off x="8082598" y="1353503"/>
            <a:ext cx="4935855" cy="222885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73" h="3510">
                <a:moveTo>
                  <a:pt x="1755" y="0"/>
                </a:moveTo>
                <a:lnTo>
                  <a:pt x="7773" y="0"/>
                </a:lnTo>
                <a:lnTo>
                  <a:pt x="7773" y="3510"/>
                </a:lnTo>
                <a:lnTo>
                  <a:pt x="1755" y="3510"/>
                </a:lnTo>
                <a:cubicBezTo>
                  <a:pt x="786" y="3510"/>
                  <a:pt x="0" y="2724"/>
                  <a:pt x="0" y="1755"/>
                </a:cubicBezTo>
                <a:cubicBezTo>
                  <a:pt x="0" y="786"/>
                  <a:pt x="786" y="0"/>
                  <a:pt x="1755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7320000" scaled="0"/>
          </a:gradFill>
          <a:ln>
            <a:noFill/>
          </a:ln>
          <a:effectLst>
            <a:outerShdw blurRad="698500" dist="1397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635635" y="3142614"/>
            <a:ext cx="5774689" cy="3021329"/>
          </a:xfrm>
        </p:spPr>
        <p:txBody>
          <a:bodyPr lIns="90000" tIns="46800" rIns="90000" bIns="46800" anchor="ctr" anchorCtr="0">
            <a:noAutofit/>
          </a:bodyPr>
          <a:lstStyle>
            <a:lvl1pPr algn="l">
              <a:defRPr sz="8800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</a:t>
            </a:r>
            <a:br>
              <a:rPr lang="en-US" altLang="zh-CN" dirty="0"/>
            </a:br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3" hasCustomPrompt="1"/>
            <p:custDataLst>
              <p:tags r:id="rId16"/>
            </p:custDataLst>
          </p:nvPr>
        </p:nvSpPr>
        <p:spPr>
          <a:xfrm>
            <a:off x="1223010" y="770256"/>
            <a:ext cx="2600325" cy="35623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14" hasCustomPrompt="1"/>
            <p:custDataLst>
              <p:tags r:id="rId17"/>
            </p:custDataLst>
          </p:nvPr>
        </p:nvSpPr>
        <p:spPr>
          <a:xfrm>
            <a:off x="1223010" y="1168560"/>
            <a:ext cx="2600325" cy="34782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3" name="竖排文字占位符 42"/>
          <p:cNvSpPr>
            <a:spLocks noGrp="1"/>
          </p:cNvSpPr>
          <p:nvPr>
            <p:ph type="body" orient="vert" sz="quarter" idx="16" hasCustomPrompt="1"/>
            <p:custDataLst>
              <p:tags r:id="rId18"/>
            </p:custDataLst>
          </p:nvPr>
        </p:nvSpPr>
        <p:spPr>
          <a:xfrm>
            <a:off x="11703368" y="252116"/>
            <a:ext cx="425450" cy="3684884"/>
          </a:xfrm>
        </p:spPr>
        <p:txBody>
          <a:bodyPr vert="eaVert" anchor="ctr">
            <a:norm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050"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1"/>
          <p:cNvSpPr/>
          <p:nvPr userDrawn="1">
            <p:custDataLst>
              <p:tags r:id="rId2"/>
            </p:custDataLst>
          </p:nvPr>
        </p:nvSpPr>
        <p:spPr>
          <a:xfrm rot="16200000">
            <a:off x="6594634" y="2127726"/>
            <a:ext cx="6067108" cy="339217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555" h="5342">
                <a:moveTo>
                  <a:pt x="1051" y="0"/>
                </a:moveTo>
                <a:lnTo>
                  <a:pt x="6884" y="0"/>
                </a:lnTo>
                <a:cubicBezTo>
                  <a:pt x="8359" y="0"/>
                  <a:pt x="9555" y="1196"/>
                  <a:pt x="9555" y="2671"/>
                </a:cubicBezTo>
                <a:cubicBezTo>
                  <a:pt x="9555" y="4146"/>
                  <a:pt x="8359" y="5342"/>
                  <a:pt x="6884" y="5342"/>
                </a:cubicBezTo>
                <a:lnTo>
                  <a:pt x="1051" y="5342"/>
                </a:lnTo>
                <a:cubicBezTo>
                  <a:pt x="682" y="5342"/>
                  <a:pt x="330" y="5267"/>
                  <a:pt x="11" y="5132"/>
                </a:cubicBezTo>
                <a:lnTo>
                  <a:pt x="0" y="5127"/>
                </a:lnTo>
                <a:lnTo>
                  <a:pt x="0" y="215"/>
                </a:lnTo>
                <a:lnTo>
                  <a:pt x="11" y="210"/>
                </a:lnTo>
                <a:cubicBezTo>
                  <a:pt x="330" y="75"/>
                  <a:pt x="682" y="0"/>
                  <a:pt x="1051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7320000" scaled="0"/>
          </a:gradFill>
          <a:ln>
            <a:noFill/>
          </a:ln>
          <a:effectLst>
            <a:outerShdw blurRad="698500" dist="1397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 25"/>
          <p:cNvSpPr/>
          <p:nvPr userDrawn="1">
            <p:custDataLst>
              <p:tags r:id="rId3"/>
            </p:custDataLst>
          </p:nvPr>
        </p:nvSpPr>
        <p:spPr>
          <a:xfrm rot="16200000" flipH="1">
            <a:off x="8715058" y="4248150"/>
            <a:ext cx="1826260" cy="3392171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2876" h="5431">
                <a:moveTo>
                  <a:pt x="2302" y="0"/>
                </a:moveTo>
                <a:lnTo>
                  <a:pt x="2876" y="0"/>
                </a:lnTo>
                <a:lnTo>
                  <a:pt x="2876" y="5359"/>
                </a:lnTo>
                <a:lnTo>
                  <a:pt x="2821" y="5372"/>
                </a:lnTo>
                <a:cubicBezTo>
                  <a:pt x="2654" y="5411"/>
                  <a:pt x="2480" y="5431"/>
                  <a:pt x="2302" y="5431"/>
                </a:cubicBezTo>
                <a:lnTo>
                  <a:pt x="0" y="5431"/>
                </a:lnTo>
                <a:lnTo>
                  <a:pt x="0" y="2302"/>
                </a:lnTo>
                <a:cubicBezTo>
                  <a:pt x="0" y="1030"/>
                  <a:pt x="1030" y="0"/>
                  <a:pt x="2302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49000">
                <a:schemeClr val="accent2"/>
              </a:gs>
            </a:gsLst>
            <a:lin ang="7320000" scaled="0"/>
          </a:gradFill>
          <a:ln>
            <a:noFill/>
          </a:ln>
          <a:effectLst>
            <a:outerShdw blurRad="889000" dist="203200" dir="16200000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 userDrawn="1">
            <p:custDataLst>
              <p:tags r:id="rId4"/>
            </p:custDataLst>
          </p:nvPr>
        </p:nvGrpSpPr>
        <p:grpSpPr>
          <a:xfrm>
            <a:off x="9444038" y="1048163"/>
            <a:ext cx="368300" cy="153035"/>
            <a:chOff x="1009" y="2050"/>
            <a:chExt cx="508" cy="211"/>
          </a:xfrm>
        </p:grpSpPr>
        <p:sp>
          <p:nvSpPr>
            <p:cNvPr id="24" name="圆角矩形 1"/>
            <p:cNvSpPr/>
            <p:nvPr>
              <p:custDataLst>
                <p:tags r:id="rId5"/>
              </p:custDataLst>
            </p:nvPr>
          </p:nvSpPr>
          <p:spPr>
            <a:xfrm>
              <a:off x="1009" y="2051"/>
              <a:ext cx="509" cy="2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85000">
                        <a:srgbClr val="01D372">
                          <a:alpha val="100000"/>
                        </a:srgbClr>
                      </a:gs>
                      <a:gs pos="0">
                        <a:schemeClr val="accent1"/>
                      </a:gs>
                    </a:gsLst>
                    <a:lin ang="732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圆角矩形 27"/>
            <p:cNvSpPr/>
            <p:nvPr>
              <p:custDataLst>
                <p:tags r:id="rId6"/>
              </p:custDataLst>
            </p:nvPr>
          </p:nvSpPr>
          <p:spPr>
            <a:xfrm>
              <a:off x="1009" y="2050"/>
              <a:ext cx="285" cy="2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896620" y="1048163"/>
            <a:ext cx="5384800" cy="2273522"/>
          </a:xfrm>
        </p:spPr>
        <p:txBody>
          <a:bodyPr lIns="90000" tIns="46800" rIns="90000" bIns="46800" anchor="b" anchorCtr="0">
            <a:noAutofit/>
          </a:bodyPr>
          <a:lstStyle>
            <a:lvl1pPr>
              <a:lnSpc>
                <a:spcPct val="100000"/>
              </a:lnSpc>
              <a:defRPr sz="6600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</a:t>
            </a:r>
            <a:br>
              <a:rPr lang="en-US" altLang="zh-CN" dirty="0"/>
            </a:br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896620" y="3454400"/>
            <a:ext cx="5384800" cy="1417319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50000"/>
              </a:lnSpc>
              <a:spcAft>
                <a:spcPts val="0"/>
              </a:spcAft>
              <a:buNone/>
              <a:defRPr sz="1600" spc="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对角圆角矩形 2"/>
          <p:cNvSpPr/>
          <p:nvPr userDrawn="1">
            <p:custDataLst>
              <p:tags r:id="rId2"/>
            </p:custDataLst>
          </p:nvPr>
        </p:nvSpPr>
        <p:spPr>
          <a:xfrm rot="5400000" flipH="1">
            <a:off x="10428714" y="3605041"/>
            <a:ext cx="1256654" cy="1253286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49000">
                <a:schemeClr val="accent2"/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角圆角矩形 3"/>
          <p:cNvSpPr/>
          <p:nvPr userDrawn="1">
            <p:custDataLst>
              <p:tags r:id="rId3"/>
            </p:custDataLst>
          </p:nvPr>
        </p:nvSpPr>
        <p:spPr>
          <a:xfrm rot="5400000" flipH="1">
            <a:off x="6944896" y="3601868"/>
            <a:ext cx="1256654" cy="1253286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49000">
                <a:schemeClr val="accent2"/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3"/>
          <p:cNvSpPr/>
          <p:nvPr userDrawn="1">
            <p:custDataLst>
              <p:tags r:id="rId4"/>
            </p:custDataLst>
          </p:nvPr>
        </p:nvSpPr>
        <p:spPr>
          <a:xfrm rot="16200000">
            <a:off x="5853258" y="1088561"/>
            <a:ext cx="3433584" cy="125328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2" h="395">
                <a:moveTo>
                  <a:pt x="198" y="0"/>
                </a:moveTo>
                <a:lnTo>
                  <a:pt x="1082" y="0"/>
                </a:lnTo>
                <a:lnTo>
                  <a:pt x="1082" y="395"/>
                </a:lnTo>
                <a:lnTo>
                  <a:pt x="198" y="395"/>
                </a:lnTo>
                <a:cubicBezTo>
                  <a:pt x="88" y="395"/>
                  <a:pt x="0" y="307"/>
                  <a:pt x="0" y="198"/>
                </a:cubicBezTo>
                <a:cubicBezTo>
                  <a:pt x="0" y="88"/>
                  <a:pt x="88" y="0"/>
                  <a:pt x="198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4" name="对角圆角矩形 20"/>
          <p:cNvSpPr/>
          <p:nvPr>
            <p:custDataLst>
              <p:tags r:id="rId5"/>
            </p:custDataLst>
          </p:nvPr>
        </p:nvSpPr>
        <p:spPr>
          <a:xfrm rot="16200000" flipH="1">
            <a:off x="8701439" y="385304"/>
            <a:ext cx="1255584" cy="1253286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49000">
                <a:schemeClr val="accent2"/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21"/>
          <p:cNvSpPr/>
          <p:nvPr>
            <p:custDataLst>
              <p:tags r:id="rId6"/>
            </p:custDataLst>
          </p:nvPr>
        </p:nvSpPr>
        <p:spPr>
          <a:xfrm rot="5400000">
            <a:off x="7147417" y="3360389"/>
            <a:ext cx="4364342" cy="125257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34"/>
          <p:cNvSpPr/>
          <p:nvPr userDrawn="1">
            <p:custDataLst>
              <p:tags r:id="rId7"/>
            </p:custDataLst>
          </p:nvPr>
        </p:nvSpPr>
        <p:spPr>
          <a:xfrm rot="16200000">
            <a:off x="9340248" y="1091734"/>
            <a:ext cx="3436757" cy="125328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3" h="395">
                <a:moveTo>
                  <a:pt x="198" y="0"/>
                </a:moveTo>
                <a:lnTo>
                  <a:pt x="1083" y="0"/>
                </a:lnTo>
                <a:lnTo>
                  <a:pt x="1083" y="395"/>
                </a:lnTo>
                <a:lnTo>
                  <a:pt x="198" y="395"/>
                </a:lnTo>
                <a:cubicBezTo>
                  <a:pt x="88" y="395"/>
                  <a:pt x="0" y="307"/>
                  <a:pt x="0" y="198"/>
                </a:cubicBezTo>
                <a:cubicBezTo>
                  <a:pt x="0" y="88"/>
                  <a:pt x="88" y="0"/>
                  <a:pt x="198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对角圆角矩形 7"/>
          <p:cNvSpPr/>
          <p:nvPr userDrawn="1">
            <p:custDataLst>
              <p:tags r:id="rId8"/>
            </p:custDataLst>
          </p:nvPr>
        </p:nvSpPr>
        <p:spPr>
          <a:xfrm>
            <a:off x="815975" y="4556760"/>
            <a:ext cx="3069590" cy="103378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49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2"/>
            </p:custDataLst>
          </p:nvPr>
        </p:nvSpPr>
        <p:spPr>
          <a:xfrm>
            <a:off x="758190" y="886321"/>
            <a:ext cx="5678609" cy="3433584"/>
          </a:xfrm>
        </p:spPr>
        <p:txBody>
          <a:bodyPr vert="horz" lIns="90000" tIns="46800" rIns="90000" bIns="46800" rtlCol="0" anchor="b" anchorCtr="0">
            <a:noAutofit/>
          </a:bodyPr>
          <a:lstStyle>
            <a:lvl1pPr algn="l">
              <a:lnSpc>
                <a:spcPct val="90000"/>
              </a:lnSpc>
              <a:defRPr sz="115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单击编</a:t>
            </a:r>
            <a:br>
              <a:rPr lang="en-US" altLang="zh-CN" dirty="0"/>
            </a:br>
            <a:r>
              <a:rPr lang="zh-CN" altLang="en-US" dirty="0"/>
              <a:t>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 hasCustomPrompt="1"/>
            <p:custDataLst>
              <p:tags r:id="rId13"/>
            </p:custDataLst>
          </p:nvPr>
        </p:nvSpPr>
        <p:spPr>
          <a:xfrm>
            <a:off x="969264" y="4693784"/>
            <a:ext cx="2743200" cy="765184"/>
          </a:xfrm>
        </p:spPr>
        <p:txBody>
          <a:bodyPr lIns="90000" tIns="46800" rIns="90000" bIns="46800" anchor="ctr">
            <a:no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buNone/>
              <a:defRPr sz="4000" b="1" spc="0" baseline="0">
                <a:solidFill>
                  <a:srgbClr val="0F1423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6"/>
          <p:cNvSpPr/>
          <p:nvPr userDrawn="1">
            <p:custDataLst>
              <p:tags r:id="rId2"/>
            </p:custDataLst>
          </p:nvPr>
        </p:nvSpPr>
        <p:spPr>
          <a:xfrm rot="7200000">
            <a:off x="9820191" y="5656733"/>
            <a:ext cx="2334161" cy="7410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6" h="1167">
                <a:moveTo>
                  <a:pt x="584" y="0"/>
                </a:moveTo>
                <a:lnTo>
                  <a:pt x="3012" y="0"/>
                </a:lnTo>
                <a:lnTo>
                  <a:pt x="3676" y="1150"/>
                </a:lnTo>
                <a:lnTo>
                  <a:pt x="3655" y="1155"/>
                </a:lnTo>
                <a:cubicBezTo>
                  <a:pt x="3617" y="1163"/>
                  <a:pt x="3578" y="1167"/>
                  <a:pt x="3538" y="1167"/>
                </a:cubicBezTo>
                <a:lnTo>
                  <a:pt x="584" y="1167"/>
                </a:lnTo>
                <a:cubicBezTo>
                  <a:pt x="261" y="1167"/>
                  <a:pt x="0" y="906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任意多边形 17"/>
          <p:cNvSpPr/>
          <p:nvPr userDrawn="1">
            <p:custDataLst>
              <p:tags r:id="rId3"/>
            </p:custDataLst>
          </p:nvPr>
        </p:nvSpPr>
        <p:spPr>
          <a:xfrm rot="18000000">
            <a:off x="11547937" y="5442531"/>
            <a:ext cx="1229139" cy="6415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36" h="1010">
                <a:moveTo>
                  <a:pt x="584" y="0"/>
                </a:moveTo>
                <a:lnTo>
                  <a:pt x="1936" y="0"/>
                </a:lnTo>
                <a:lnTo>
                  <a:pt x="186" y="1010"/>
                </a:lnTo>
                <a:lnTo>
                  <a:pt x="171" y="996"/>
                </a:lnTo>
                <a:cubicBezTo>
                  <a:pt x="65" y="891"/>
                  <a:pt x="0" y="745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任意多边形 16"/>
          <p:cNvSpPr/>
          <p:nvPr userDrawn="1">
            <p:custDataLst>
              <p:tags r:id="rId4"/>
            </p:custDataLst>
          </p:nvPr>
        </p:nvSpPr>
        <p:spPr>
          <a:xfrm rot="7200000" flipH="1">
            <a:off x="11296880" y="6353114"/>
            <a:ext cx="737775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2" h="1168">
                <a:moveTo>
                  <a:pt x="674" y="0"/>
                </a:moveTo>
                <a:lnTo>
                  <a:pt x="1162" y="0"/>
                </a:lnTo>
                <a:lnTo>
                  <a:pt x="1162" y="584"/>
                </a:lnTo>
                <a:cubicBezTo>
                  <a:pt x="1162" y="907"/>
                  <a:pt x="900" y="1168"/>
                  <a:pt x="578" y="1168"/>
                </a:cubicBezTo>
                <a:lnTo>
                  <a:pt x="0" y="1168"/>
                </a:lnTo>
                <a:lnTo>
                  <a:pt x="674" y="0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49000">
                <a:schemeClr val="accent2"/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任意多边形 25"/>
          <p:cNvSpPr/>
          <p:nvPr userDrawn="1">
            <p:custDataLst>
              <p:tags r:id="rId5"/>
            </p:custDataLst>
          </p:nvPr>
        </p:nvSpPr>
        <p:spPr>
          <a:xfrm rot="18000000" flipH="1">
            <a:off x="11433810" y="4239895"/>
            <a:ext cx="741680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8" h="1168">
                <a:moveTo>
                  <a:pt x="584" y="0"/>
                </a:moveTo>
                <a:lnTo>
                  <a:pt x="1168" y="0"/>
                </a:lnTo>
                <a:lnTo>
                  <a:pt x="1168" y="584"/>
                </a:lnTo>
                <a:cubicBezTo>
                  <a:pt x="1168" y="907"/>
                  <a:pt x="907" y="1168"/>
                  <a:pt x="584" y="1168"/>
                </a:cubicBezTo>
                <a:lnTo>
                  <a:pt x="376" y="1168"/>
                </a:lnTo>
                <a:lnTo>
                  <a:pt x="0" y="951"/>
                </a:lnTo>
                <a:lnTo>
                  <a:pt x="0" y="584"/>
                </a:ln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49000">
                <a:schemeClr val="accent2"/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6"/>
          <p:cNvSpPr/>
          <p:nvPr userDrawn="1">
            <p:custDataLst>
              <p:tags r:id="rId3"/>
            </p:custDataLst>
          </p:nvPr>
        </p:nvSpPr>
        <p:spPr>
          <a:xfrm rot="7200000">
            <a:off x="9820191" y="5656733"/>
            <a:ext cx="2334161" cy="7410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6" h="1167">
                <a:moveTo>
                  <a:pt x="584" y="0"/>
                </a:moveTo>
                <a:lnTo>
                  <a:pt x="3012" y="0"/>
                </a:lnTo>
                <a:lnTo>
                  <a:pt x="3676" y="1150"/>
                </a:lnTo>
                <a:lnTo>
                  <a:pt x="3655" y="1155"/>
                </a:lnTo>
                <a:cubicBezTo>
                  <a:pt x="3617" y="1163"/>
                  <a:pt x="3578" y="1167"/>
                  <a:pt x="3538" y="1167"/>
                </a:cubicBezTo>
                <a:lnTo>
                  <a:pt x="584" y="1167"/>
                </a:lnTo>
                <a:cubicBezTo>
                  <a:pt x="261" y="1167"/>
                  <a:pt x="0" y="906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任意多边形 17"/>
          <p:cNvSpPr/>
          <p:nvPr userDrawn="1">
            <p:custDataLst>
              <p:tags r:id="rId4"/>
            </p:custDataLst>
          </p:nvPr>
        </p:nvSpPr>
        <p:spPr>
          <a:xfrm rot="18000000">
            <a:off x="11547937" y="5442531"/>
            <a:ext cx="1229139" cy="6415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36" h="1010">
                <a:moveTo>
                  <a:pt x="584" y="0"/>
                </a:moveTo>
                <a:lnTo>
                  <a:pt x="1936" y="0"/>
                </a:lnTo>
                <a:lnTo>
                  <a:pt x="186" y="1010"/>
                </a:lnTo>
                <a:lnTo>
                  <a:pt x="171" y="996"/>
                </a:lnTo>
                <a:cubicBezTo>
                  <a:pt x="65" y="891"/>
                  <a:pt x="0" y="745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 16"/>
          <p:cNvSpPr/>
          <p:nvPr userDrawn="1">
            <p:custDataLst>
              <p:tags r:id="rId5"/>
            </p:custDataLst>
          </p:nvPr>
        </p:nvSpPr>
        <p:spPr>
          <a:xfrm rot="7200000" flipH="1">
            <a:off x="11296880" y="6353114"/>
            <a:ext cx="737775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2" h="1168">
                <a:moveTo>
                  <a:pt x="674" y="0"/>
                </a:moveTo>
                <a:lnTo>
                  <a:pt x="1162" y="0"/>
                </a:lnTo>
                <a:lnTo>
                  <a:pt x="1162" y="584"/>
                </a:lnTo>
                <a:cubicBezTo>
                  <a:pt x="1162" y="907"/>
                  <a:pt x="900" y="1168"/>
                  <a:pt x="578" y="1168"/>
                </a:cubicBezTo>
                <a:lnTo>
                  <a:pt x="0" y="1168"/>
                </a:lnTo>
                <a:lnTo>
                  <a:pt x="674" y="0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49000">
                <a:schemeClr val="accent2"/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25"/>
          <p:cNvSpPr/>
          <p:nvPr userDrawn="1">
            <p:custDataLst>
              <p:tags r:id="rId6"/>
            </p:custDataLst>
          </p:nvPr>
        </p:nvSpPr>
        <p:spPr>
          <a:xfrm rot="18000000" flipH="1">
            <a:off x="11433810" y="4239895"/>
            <a:ext cx="741680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8" h="1168">
                <a:moveTo>
                  <a:pt x="584" y="0"/>
                </a:moveTo>
                <a:lnTo>
                  <a:pt x="1168" y="0"/>
                </a:lnTo>
                <a:lnTo>
                  <a:pt x="1168" y="584"/>
                </a:lnTo>
                <a:cubicBezTo>
                  <a:pt x="1168" y="907"/>
                  <a:pt x="907" y="1168"/>
                  <a:pt x="584" y="1168"/>
                </a:cubicBezTo>
                <a:lnTo>
                  <a:pt x="376" y="1168"/>
                </a:lnTo>
                <a:lnTo>
                  <a:pt x="0" y="951"/>
                </a:lnTo>
                <a:lnTo>
                  <a:pt x="0" y="584"/>
                </a:ln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49000">
                <a:schemeClr val="accent2"/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3" name="任意多边形 26"/>
          <p:cNvSpPr/>
          <p:nvPr userDrawn="1">
            <p:custDataLst>
              <p:tags r:id="rId3"/>
            </p:custDataLst>
          </p:nvPr>
        </p:nvSpPr>
        <p:spPr>
          <a:xfrm rot="7200000">
            <a:off x="9820191" y="5656733"/>
            <a:ext cx="2334161" cy="7410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6" h="1167">
                <a:moveTo>
                  <a:pt x="584" y="0"/>
                </a:moveTo>
                <a:lnTo>
                  <a:pt x="3012" y="0"/>
                </a:lnTo>
                <a:lnTo>
                  <a:pt x="3676" y="1150"/>
                </a:lnTo>
                <a:lnTo>
                  <a:pt x="3655" y="1155"/>
                </a:lnTo>
                <a:cubicBezTo>
                  <a:pt x="3617" y="1163"/>
                  <a:pt x="3578" y="1167"/>
                  <a:pt x="3538" y="1167"/>
                </a:cubicBezTo>
                <a:lnTo>
                  <a:pt x="584" y="1167"/>
                </a:lnTo>
                <a:cubicBezTo>
                  <a:pt x="261" y="1167"/>
                  <a:pt x="0" y="906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任意多边形 17"/>
          <p:cNvSpPr/>
          <p:nvPr userDrawn="1">
            <p:custDataLst>
              <p:tags r:id="rId4"/>
            </p:custDataLst>
          </p:nvPr>
        </p:nvSpPr>
        <p:spPr>
          <a:xfrm rot="18000000">
            <a:off x="11547937" y="5442531"/>
            <a:ext cx="1229139" cy="6415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36" h="1010">
                <a:moveTo>
                  <a:pt x="584" y="0"/>
                </a:moveTo>
                <a:lnTo>
                  <a:pt x="1936" y="0"/>
                </a:lnTo>
                <a:lnTo>
                  <a:pt x="186" y="1010"/>
                </a:lnTo>
                <a:lnTo>
                  <a:pt x="171" y="996"/>
                </a:lnTo>
                <a:cubicBezTo>
                  <a:pt x="65" y="891"/>
                  <a:pt x="0" y="745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 16"/>
          <p:cNvSpPr/>
          <p:nvPr userDrawn="1">
            <p:custDataLst>
              <p:tags r:id="rId5"/>
            </p:custDataLst>
          </p:nvPr>
        </p:nvSpPr>
        <p:spPr>
          <a:xfrm rot="7200000" flipH="1">
            <a:off x="11296880" y="6353114"/>
            <a:ext cx="737775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2" h="1168">
                <a:moveTo>
                  <a:pt x="674" y="0"/>
                </a:moveTo>
                <a:lnTo>
                  <a:pt x="1162" y="0"/>
                </a:lnTo>
                <a:lnTo>
                  <a:pt x="1162" y="584"/>
                </a:lnTo>
                <a:cubicBezTo>
                  <a:pt x="1162" y="907"/>
                  <a:pt x="900" y="1168"/>
                  <a:pt x="578" y="1168"/>
                </a:cubicBezTo>
                <a:lnTo>
                  <a:pt x="0" y="1168"/>
                </a:lnTo>
                <a:lnTo>
                  <a:pt x="674" y="0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49000">
                <a:schemeClr val="accent2"/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25"/>
          <p:cNvSpPr/>
          <p:nvPr userDrawn="1">
            <p:custDataLst>
              <p:tags r:id="rId6"/>
            </p:custDataLst>
          </p:nvPr>
        </p:nvSpPr>
        <p:spPr>
          <a:xfrm rot="18000000" flipH="1">
            <a:off x="11433810" y="4239895"/>
            <a:ext cx="741680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8" h="1168">
                <a:moveTo>
                  <a:pt x="584" y="0"/>
                </a:moveTo>
                <a:lnTo>
                  <a:pt x="1168" y="0"/>
                </a:lnTo>
                <a:lnTo>
                  <a:pt x="1168" y="584"/>
                </a:lnTo>
                <a:cubicBezTo>
                  <a:pt x="1168" y="907"/>
                  <a:pt x="907" y="1168"/>
                  <a:pt x="584" y="1168"/>
                </a:cubicBezTo>
                <a:lnTo>
                  <a:pt x="376" y="1168"/>
                </a:lnTo>
                <a:lnTo>
                  <a:pt x="0" y="951"/>
                </a:lnTo>
                <a:lnTo>
                  <a:pt x="0" y="584"/>
                </a:ln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49000">
                <a:schemeClr val="accent2"/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任意多边形 26"/>
          <p:cNvSpPr/>
          <p:nvPr userDrawn="1">
            <p:custDataLst>
              <p:tags r:id="rId3"/>
            </p:custDataLst>
          </p:nvPr>
        </p:nvSpPr>
        <p:spPr>
          <a:xfrm rot="7200000">
            <a:off x="9820191" y="5656733"/>
            <a:ext cx="2334161" cy="7410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6" h="1167">
                <a:moveTo>
                  <a:pt x="584" y="0"/>
                </a:moveTo>
                <a:lnTo>
                  <a:pt x="3012" y="0"/>
                </a:lnTo>
                <a:lnTo>
                  <a:pt x="3676" y="1150"/>
                </a:lnTo>
                <a:lnTo>
                  <a:pt x="3655" y="1155"/>
                </a:lnTo>
                <a:cubicBezTo>
                  <a:pt x="3617" y="1163"/>
                  <a:pt x="3578" y="1167"/>
                  <a:pt x="3538" y="1167"/>
                </a:cubicBezTo>
                <a:lnTo>
                  <a:pt x="584" y="1167"/>
                </a:lnTo>
                <a:cubicBezTo>
                  <a:pt x="261" y="1167"/>
                  <a:pt x="0" y="906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任意多边形 17"/>
          <p:cNvSpPr/>
          <p:nvPr userDrawn="1">
            <p:custDataLst>
              <p:tags r:id="rId4"/>
            </p:custDataLst>
          </p:nvPr>
        </p:nvSpPr>
        <p:spPr>
          <a:xfrm rot="18000000">
            <a:off x="11547937" y="5442531"/>
            <a:ext cx="1229139" cy="6415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36" h="1010">
                <a:moveTo>
                  <a:pt x="584" y="0"/>
                </a:moveTo>
                <a:lnTo>
                  <a:pt x="1936" y="0"/>
                </a:lnTo>
                <a:lnTo>
                  <a:pt x="186" y="1010"/>
                </a:lnTo>
                <a:lnTo>
                  <a:pt x="171" y="996"/>
                </a:lnTo>
                <a:cubicBezTo>
                  <a:pt x="65" y="891"/>
                  <a:pt x="0" y="745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 16"/>
          <p:cNvSpPr/>
          <p:nvPr userDrawn="1">
            <p:custDataLst>
              <p:tags r:id="rId5"/>
            </p:custDataLst>
          </p:nvPr>
        </p:nvSpPr>
        <p:spPr>
          <a:xfrm rot="7200000" flipH="1">
            <a:off x="11296880" y="6353114"/>
            <a:ext cx="737775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2" h="1168">
                <a:moveTo>
                  <a:pt x="674" y="0"/>
                </a:moveTo>
                <a:lnTo>
                  <a:pt x="1162" y="0"/>
                </a:lnTo>
                <a:lnTo>
                  <a:pt x="1162" y="584"/>
                </a:lnTo>
                <a:cubicBezTo>
                  <a:pt x="1162" y="907"/>
                  <a:pt x="900" y="1168"/>
                  <a:pt x="578" y="1168"/>
                </a:cubicBezTo>
                <a:lnTo>
                  <a:pt x="0" y="1168"/>
                </a:lnTo>
                <a:lnTo>
                  <a:pt x="674" y="0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49000">
                <a:schemeClr val="accent2"/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25"/>
          <p:cNvSpPr/>
          <p:nvPr userDrawn="1">
            <p:custDataLst>
              <p:tags r:id="rId6"/>
            </p:custDataLst>
          </p:nvPr>
        </p:nvSpPr>
        <p:spPr>
          <a:xfrm rot="18000000" flipH="1">
            <a:off x="11433810" y="4239895"/>
            <a:ext cx="741680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8" h="1168">
                <a:moveTo>
                  <a:pt x="584" y="0"/>
                </a:moveTo>
                <a:lnTo>
                  <a:pt x="1168" y="0"/>
                </a:lnTo>
                <a:lnTo>
                  <a:pt x="1168" y="584"/>
                </a:lnTo>
                <a:cubicBezTo>
                  <a:pt x="1168" y="907"/>
                  <a:pt x="907" y="1168"/>
                  <a:pt x="584" y="1168"/>
                </a:cubicBezTo>
                <a:lnTo>
                  <a:pt x="376" y="1168"/>
                </a:lnTo>
                <a:lnTo>
                  <a:pt x="0" y="951"/>
                </a:lnTo>
                <a:lnTo>
                  <a:pt x="0" y="584"/>
                </a:ln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49000">
                <a:schemeClr val="accent2"/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任意多边形 26"/>
          <p:cNvSpPr/>
          <p:nvPr userDrawn="1">
            <p:custDataLst>
              <p:tags r:id="rId3"/>
            </p:custDataLst>
          </p:nvPr>
        </p:nvSpPr>
        <p:spPr>
          <a:xfrm rot="14400000" flipV="1">
            <a:off x="9820191" y="452537"/>
            <a:ext cx="2334161" cy="7410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6" h="1167">
                <a:moveTo>
                  <a:pt x="584" y="0"/>
                </a:moveTo>
                <a:lnTo>
                  <a:pt x="3012" y="0"/>
                </a:lnTo>
                <a:lnTo>
                  <a:pt x="3676" y="1150"/>
                </a:lnTo>
                <a:lnTo>
                  <a:pt x="3655" y="1155"/>
                </a:lnTo>
                <a:cubicBezTo>
                  <a:pt x="3617" y="1163"/>
                  <a:pt x="3578" y="1167"/>
                  <a:pt x="3538" y="1167"/>
                </a:cubicBezTo>
                <a:lnTo>
                  <a:pt x="584" y="1167"/>
                </a:lnTo>
                <a:cubicBezTo>
                  <a:pt x="261" y="1167"/>
                  <a:pt x="0" y="906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任意多边形 17"/>
          <p:cNvSpPr/>
          <p:nvPr userDrawn="1">
            <p:custDataLst>
              <p:tags r:id="rId4"/>
            </p:custDataLst>
          </p:nvPr>
        </p:nvSpPr>
        <p:spPr>
          <a:xfrm rot="3600000" flipV="1">
            <a:off x="11547937" y="766253"/>
            <a:ext cx="1229139" cy="6415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36" h="1010">
                <a:moveTo>
                  <a:pt x="584" y="0"/>
                </a:moveTo>
                <a:lnTo>
                  <a:pt x="1936" y="0"/>
                </a:lnTo>
                <a:lnTo>
                  <a:pt x="186" y="1010"/>
                </a:lnTo>
                <a:lnTo>
                  <a:pt x="171" y="996"/>
                </a:lnTo>
                <a:cubicBezTo>
                  <a:pt x="65" y="891"/>
                  <a:pt x="0" y="745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 16"/>
          <p:cNvSpPr/>
          <p:nvPr userDrawn="1">
            <p:custDataLst>
              <p:tags r:id="rId5"/>
            </p:custDataLst>
          </p:nvPr>
        </p:nvSpPr>
        <p:spPr>
          <a:xfrm rot="14400000" flipH="1" flipV="1">
            <a:off x="11296880" y="-244479"/>
            <a:ext cx="737775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2" h="1168">
                <a:moveTo>
                  <a:pt x="674" y="0"/>
                </a:moveTo>
                <a:lnTo>
                  <a:pt x="1162" y="0"/>
                </a:lnTo>
                <a:lnTo>
                  <a:pt x="1162" y="584"/>
                </a:lnTo>
                <a:cubicBezTo>
                  <a:pt x="1162" y="907"/>
                  <a:pt x="900" y="1168"/>
                  <a:pt x="578" y="1168"/>
                </a:cubicBezTo>
                <a:lnTo>
                  <a:pt x="0" y="1168"/>
                </a:lnTo>
                <a:lnTo>
                  <a:pt x="674" y="0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49000">
                <a:schemeClr val="accent2"/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25"/>
          <p:cNvSpPr/>
          <p:nvPr userDrawn="1">
            <p:custDataLst>
              <p:tags r:id="rId6"/>
            </p:custDataLst>
          </p:nvPr>
        </p:nvSpPr>
        <p:spPr>
          <a:xfrm rot="3600000" flipH="1" flipV="1">
            <a:off x="11433810" y="1868740"/>
            <a:ext cx="741680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8" h="1168">
                <a:moveTo>
                  <a:pt x="584" y="0"/>
                </a:moveTo>
                <a:lnTo>
                  <a:pt x="1168" y="0"/>
                </a:lnTo>
                <a:lnTo>
                  <a:pt x="1168" y="584"/>
                </a:lnTo>
                <a:cubicBezTo>
                  <a:pt x="1168" y="907"/>
                  <a:pt x="907" y="1168"/>
                  <a:pt x="584" y="1168"/>
                </a:cubicBezTo>
                <a:lnTo>
                  <a:pt x="376" y="1168"/>
                </a:lnTo>
                <a:lnTo>
                  <a:pt x="0" y="951"/>
                </a:lnTo>
                <a:lnTo>
                  <a:pt x="0" y="584"/>
                </a:ln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49000">
                <a:schemeClr val="accent2"/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任意多边形 26"/>
          <p:cNvSpPr/>
          <p:nvPr userDrawn="1">
            <p:custDataLst>
              <p:tags r:id="rId3"/>
            </p:custDataLst>
          </p:nvPr>
        </p:nvSpPr>
        <p:spPr>
          <a:xfrm rot="7200000">
            <a:off x="9820191" y="5656733"/>
            <a:ext cx="2334161" cy="7410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6" h="1167">
                <a:moveTo>
                  <a:pt x="584" y="0"/>
                </a:moveTo>
                <a:lnTo>
                  <a:pt x="3012" y="0"/>
                </a:lnTo>
                <a:lnTo>
                  <a:pt x="3676" y="1150"/>
                </a:lnTo>
                <a:lnTo>
                  <a:pt x="3655" y="1155"/>
                </a:lnTo>
                <a:cubicBezTo>
                  <a:pt x="3617" y="1163"/>
                  <a:pt x="3578" y="1167"/>
                  <a:pt x="3538" y="1167"/>
                </a:cubicBezTo>
                <a:lnTo>
                  <a:pt x="584" y="1167"/>
                </a:lnTo>
                <a:cubicBezTo>
                  <a:pt x="261" y="1167"/>
                  <a:pt x="0" y="906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任意多边形 17"/>
          <p:cNvSpPr/>
          <p:nvPr userDrawn="1">
            <p:custDataLst>
              <p:tags r:id="rId4"/>
            </p:custDataLst>
          </p:nvPr>
        </p:nvSpPr>
        <p:spPr>
          <a:xfrm rot="18000000">
            <a:off x="11547937" y="5442531"/>
            <a:ext cx="1229139" cy="6415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36" h="1010">
                <a:moveTo>
                  <a:pt x="584" y="0"/>
                </a:moveTo>
                <a:lnTo>
                  <a:pt x="1936" y="0"/>
                </a:lnTo>
                <a:lnTo>
                  <a:pt x="186" y="1010"/>
                </a:lnTo>
                <a:lnTo>
                  <a:pt x="171" y="996"/>
                </a:lnTo>
                <a:cubicBezTo>
                  <a:pt x="65" y="891"/>
                  <a:pt x="0" y="745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 16"/>
          <p:cNvSpPr/>
          <p:nvPr userDrawn="1">
            <p:custDataLst>
              <p:tags r:id="rId5"/>
            </p:custDataLst>
          </p:nvPr>
        </p:nvSpPr>
        <p:spPr>
          <a:xfrm rot="7200000" flipH="1">
            <a:off x="11296880" y="6353114"/>
            <a:ext cx="737775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2" h="1168">
                <a:moveTo>
                  <a:pt x="674" y="0"/>
                </a:moveTo>
                <a:lnTo>
                  <a:pt x="1162" y="0"/>
                </a:lnTo>
                <a:lnTo>
                  <a:pt x="1162" y="584"/>
                </a:lnTo>
                <a:cubicBezTo>
                  <a:pt x="1162" y="907"/>
                  <a:pt x="900" y="1168"/>
                  <a:pt x="578" y="1168"/>
                </a:cubicBezTo>
                <a:lnTo>
                  <a:pt x="0" y="1168"/>
                </a:lnTo>
                <a:lnTo>
                  <a:pt x="674" y="0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49000">
                <a:schemeClr val="accent2"/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25"/>
          <p:cNvSpPr/>
          <p:nvPr userDrawn="1">
            <p:custDataLst>
              <p:tags r:id="rId6"/>
            </p:custDataLst>
          </p:nvPr>
        </p:nvSpPr>
        <p:spPr>
          <a:xfrm rot="18000000" flipH="1">
            <a:off x="11433810" y="4239895"/>
            <a:ext cx="741680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8" h="1168">
                <a:moveTo>
                  <a:pt x="584" y="0"/>
                </a:moveTo>
                <a:lnTo>
                  <a:pt x="1168" y="0"/>
                </a:lnTo>
                <a:lnTo>
                  <a:pt x="1168" y="584"/>
                </a:lnTo>
                <a:cubicBezTo>
                  <a:pt x="1168" y="907"/>
                  <a:pt x="907" y="1168"/>
                  <a:pt x="584" y="1168"/>
                </a:cubicBezTo>
                <a:lnTo>
                  <a:pt x="376" y="1168"/>
                </a:lnTo>
                <a:lnTo>
                  <a:pt x="0" y="951"/>
                </a:lnTo>
                <a:lnTo>
                  <a:pt x="0" y="584"/>
                </a:ln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49000">
                <a:schemeClr val="accent2"/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2" name="任意多边形 26"/>
          <p:cNvSpPr/>
          <p:nvPr userDrawn="1">
            <p:custDataLst>
              <p:tags r:id="rId3"/>
            </p:custDataLst>
          </p:nvPr>
        </p:nvSpPr>
        <p:spPr>
          <a:xfrm rot="7200000" flipH="1" flipV="1">
            <a:off x="30059" y="456026"/>
            <a:ext cx="2334161" cy="7410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6" h="1167">
                <a:moveTo>
                  <a:pt x="584" y="0"/>
                </a:moveTo>
                <a:lnTo>
                  <a:pt x="3012" y="0"/>
                </a:lnTo>
                <a:lnTo>
                  <a:pt x="3676" y="1150"/>
                </a:lnTo>
                <a:lnTo>
                  <a:pt x="3655" y="1155"/>
                </a:lnTo>
                <a:cubicBezTo>
                  <a:pt x="3617" y="1163"/>
                  <a:pt x="3578" y="1167"/>
                  <a:pt x="3538" y="1167"/>
                </a:cubicBezTo>
                <a:lnTo>
                  <a:pt x="584" y="1167"/>
                </a:lnTo>
                <a:cubicBezTo>
                  <a:pt x="261" y="1167"/>
                  <a:pt x="0" y="906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 17"/>
          <p:cNvSpPr/>
          <p:nvPr userDrawn="1">
            <p:custDataLst>
              <p:tags r:id="rId4"/>
            </p:custDataLst>
          </p:nvPr>
        </p:nvSpPr>
        <p:spPr>
          <a:xfrm rot="18000000" flipH="1" flipV="1">
            <a:off x="-592665" y="769742"/>
            <a:ext cx="1229139" cy="6415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36" h="1010">
                <a:moveTo>
                  <a:pt x="584" y="0"/>
                </a:moveTo>
                <a:lnTo>
                  <a:pt x="1936" y="0"/>
                </a:lnTo>
                <a:lnTo>
                  <a:pt x="186" y="1010"/>
                </a:lnTo>
                <a:lnTo>
                  <a:pt x="171" y="996"/>
                </a:lnTo>
                <a:cubicBezTo>
                  <a:pt x="65" y="891"/>
                  <a:pt x="0" y="745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6"/>
          <p:cNvSpPr/>
          <p:nvPr userDrawn="1">
            <p:custDataLst>
              <p:tags r:id="rId5"/>
            </p:custDataLst>
          </p:nvPr>
        </p:nvSpPr>
        <p:spPr>
          <a:xfrm rot="7200000" flipV="1">
            <a:off x="149756" y="-240990"/>
            <a:ext cx="737775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2" h="1168">
                <a:moveTo>
                  <a:pt x="674" y="0"/>
                </a:moveTo>
                <a:lnTo>
                  <a:pt x="1162" y="0"/>
                </a:lnTo>
                <a:lnTo>
                  <a:pt x="1162" y="584"/>
                </a:lnTo>
                <a:cubicBezTo>
                  <a:pt x="1162" y="907"/>
                  <a:pt x="900" y="1168"/>
                  <a:pt x="578" y="1168"/>
                </a:cubicBezTo>
                <a:lnTo>
                  <a:pt x="0" y="1168"/>
                </a:lnTo>
                <a:lnTo>
                  <a:pt x="674" y="0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49000">
                <a:schemeClr val="accent2"/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 25"/>
          <p:cNvSpPr/>
          <p:nvPr userDrawn="1">
            <p:custDataLst>
              <p:tags r:id="rId6"/>
            </p:custDataLst>
          </p:nvPr>
        </p:nvSpPr>
        <p:spPr>
          <a:xfrm rot="18000000" flipV="1">
            <a:off x="8921" y="1872229"/>
            <a:ext cx="741680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8" h="1168">
                <a:moveTo>
                  <a:pt x="584" y="0"/>
                </a:moveTo>
                <a:lnTo>
                  <a:pt x="1168" y="0"/>
                </a:lnTo>
                <a:lnTo>
                  <a:pt x="1168" y="584"/>
                </a:lnTo>
                <a:cubicBezTo>
                  <a:pt x="1168" y="907"/>
                  <a:pt x="907" y="1168"/>
                  <a:pt x="584" y="1168"/>
                </a:cubicBezTo>
                <a:lnTo>
                  <a:pt x="376" y="1168"/>
                </a:lnTo>
                <a:lnTo>
                  <a:pt x="0" y="951"/>
                </a:lnTo>
                <a:lnTo>
                  <a:pt x="0" y="584"/>
                </a:ln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49000">
                <a:schemeClr val="accent2"/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任意多边形 26"/>
          <p:cNvSpPr/>
          <p:nvPr userDrawn="1">
            <p:custDataLst>
              <p:tags r:id="rId7"/>
            </p:custDataLst>
          </p:nvPr>
        </p:nvSpPr>
        <p:spPr>
          <a:xfrm rot="7200000">
            <a:off x="9820191" y="5656733"/>
            <a:ext cx="2334161" cy="7410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6" h="1167">
                <a:moveTo>
                  <a:pt x="584" y="0"/>
                </a:moveTo>
                <a:lnTo>
                  <a:pt x="3012" y="0"/>
                </a:lnTo>
                <a:lnTo>
                  <a:pt x="3676" y="1150"/>
                </a:lnTo>
                <a:lnTo>
                  <a:pt x="3655" y="1155"/>
                </a:lnTo>
                <a:cubicBezTo>
                  <a:pt x="3617" y="1163"/>
                  <a:pt x="3578" y="1167"/>
                  <a:pt x="3538" y="1167"/>
                </a:cubicBezTo>
                <a:lnTo>
                  <a:pt x="584" y="1167"/>
                </a:lnTo>
                <a:cubicBezTo>
                  <a:pt x="261" y="1167"/>
                  <a:pt x="0" y="906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任意多边形 17"/>
          <p:cNvSpPr/>
          <p:nvPr userDrawn="1">
            <p:custDataLst>
              <p:tags r:id="rId8"/>
            </p:custDataLst>
          </p:nvPr>
        </p:nvSpPr>
        <p:spPr>
          <a:xfrm rot="18000000">
            <a:off x="11547937" y="5442531"/>
            <a:ext cx="1229139" cy="6415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36" h="1010">
                <a:moveTo>
                  <a:pt x="584" y="0"/>
                </a:moveTo>
                <a:lnTo>
                  <a:pt x="1936" y="0"/>
                </a:lnTo>
                <a:lnTo>
                  <a:pt x="186" y="1010"/>
                </a:lnTo>
                <a:lnTo>
                  <a:pt x="171" y="996"/>
                </a:lnTo>
                <a:cubicBezTo>
                  <a:pt x="65" y="891"/>
                  <a:pt x="0" y="745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 16"/>
          <p:cNvSpPr/>
          <p:nvPr userDrawn="1">
            <p:custDataLst>
              <p:tags r:id="rId9"/>
            </p:custDataLst>
          </p:nvPr>
        </p:nvSpPr>
        <p:spPr>
          <a:xfrm rot="7200000" flipH="1">
            <a:off x="11296880" y="6353114"/>
            <a:ext cx="737775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2" h="1168">
                <a:moveTo>
                  <a:pt x="674" y="0"/>
                </a:moveTo>
                <a:lnTo>
                  <a:pt x="1162" y="0"/>
                </a:lnTo>
                <a:lnTo>
                  <a:pt x="1162" y="584"/>
                </a:lnTo>
                <a:cubicBezTo>
                  <a:pt x="1162" y="907"/>
                  <a:pt x="900" y="1168"/>
                  <a:pt x="578" y="1168"/>
                </a:cubicBezTo>
                <a:lnTo>
                  <a:pt x="0" y="1168"/>
                </a:lnTo>
                <a:lnTo>
                  <a:pt x="674" y="0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49000">
                <a:schemeClr val="accent2"/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25"/>
          <p:cNvSpPr/>
          <p:nvPr userDrawn="1">
            <p:custDataLst>
              <p:tags r:id="rId10"/>
            </p:custDataLst>
          </p:nvPr>
        </p:nvSpPr>
        <p:spPr>
          <a:xfrm rot="18000000" flipH="1">
            <a:off x="11433810" y="4239895"/>
            <a:ext cx="741680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8" h="1168">
                <a:moveTo>
                  <a:pt x="584" y="0"/>
                </a:moveTo>
                <a:lnTo>
                  <a:pt x="1168" y="0"/>
                </a:lnTo>
                <a:lnTo>
                  <a:pt x="1168" y="584"/>
                </a:lnTo>
                <a:cubicBezTo>
                  <a:pt x="1168" y="907"/>
                  <a:pt x="907" y="1168"/>
                  <a:pt x="584" y="1168"/>
                </a:cubicBezTo>
                <a:lnTo>
                  <a:pt x="376" y="1168"/>
                </a:lnTo>
                <a:lnTo>
                  <a:pt x="0" y="951"/>
                </a:lnTo>
                <a:lnTo>
                  <a:pt x="0" y="584"/>
                </a:ln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49000">
                <a:schemeClr val="accent2"/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5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6" Type="http://schemas.openxmlformats.org/officeDocument/2006/relationships/theme" Target="../theme/theme2.xml"/><Relationship Id="rId25" Type="http://schemas.openxmlformats.org/officeDocument/2006/relationships/tags" Target="../tags/tag165.xml"/><Relationship Id="rId24" Type="http://schemas.openxmlformats.org/officeDocument/2006/relationships/tags" Target="../tags/tag164.xml"/><Relationship Id="rId23" Type="http://schemas.openxmlformats.org/officeDocument/2006/relationships/tags" Target="../tags/tag163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15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bg1"/>
                </a:solidFill>
                <a:latin typeface="Arial" panose="020B0604020202020204" pitchFamily="34" charset="0"/>
                <a:ea typeface="Microsoft YaHei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bg1"/>
          </a:solidFill>
          <a:uFillTx/>
          <a:latin typeface="Arial" panose="020B0604020202020204" pitchFamily="34" charset="0"/>
          <a:ea typeface="Microsoft YaHei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Microsoft YaHei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Microsoft YaHei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Microsoft YaHei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Microsoft YaHei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Microsoft YaHei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1.jpeg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2.xml"/><Relationship Id="rId1" Type="http://schemas.openxmlformats.org/officeDocument/2006/relationships/tags" Target="../tags/tag16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218.xml"/><Relationship Id="rId6" Type="http://schemas.openxmlformats.org/officeDocument/2006/relationships/image" Target="../media/image8.png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224.xml"/><Relationship Id="rId6" Type="http://schemas.openxmlformats.org/officeDocument/2006/relationships/image" Target="../media/image9.png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230.xml"/><Relationship Id="rId6" Type="http://schemas.openxmlformats.org/officeDocument/2006/relationships/image" Target="../media/image10.png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tags" Target="../tags/tag22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236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tags" Target="../tags/tag2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37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38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39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4" Type="http://schemas.openxmlformats.org/officeDocument/2006/relationships/slideLayout" Target="../slideLayouts/slideLayout16.xml"/><Relationship Id="rId13" Type="http://schemas.openxmlformats.org/officeDocument/2006/relationships/tags" Target="../tags/tag186.xml"/><Relationship Id="rId12" Type="http://schemas.openxmlformats.org/officeDocument/2006/relationships/tags" Target="../tags/tag185.xml"/><Relationship Id="rId11" Type="http://schemas.openxmlformats.org/officeDocument/2006/relationships/tags" Target="../tags/tag184.xml"/><Relationship Id="rId10" Type="http://schemas.openxmlformats.org/officeDocument/2006/relationships/tags" Target="../tags/tag183.xml"/><Relationship Id="rId1" Type="http://schemas.openxmlformats.org/officeDocument/2006/relationships/tags" Target="../tags/tag174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91.xml"/><Relationship Id="rId5" Type="http://schemas.openxmlformats.org/officeDocument/2006/relationships/image" Target="../media/image2.png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9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98.xml"/><Relationship Id="rId6" Type="http://schemas.openxmlformats.org/officeDocument/2006/relationships/image" Target="../media/image4.png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99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00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206.xml"/><Relationship Id="rId6" Type="http://schemas.openxmlformats.org/officeDocument/2006/relationships/image" Target="../media/image7.png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26"/>
          <p:cNvSpPr/>
          <p:nvPr userDrawn="1">
            <p:custDataLst>
              <p:tags r:id="rId1"/>
            </p:custDataLst>
          </p:nvPr>
        </p:nvSpPr>
        <p:spPr>
          <a:xfrm rot="7200000">
            <a:off x="9820191" y="5656733"/>
            <a:ext cx="2334161" cy="7410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6" h="1167">
                <a:moveTo>
                  <a:pt x="584" y="0"/>
                </a:moveTo>
                <a:lnTo>
                  <a:pt x="3012" y="0"/>
                </a:lnTo>
                <a:lnTo>
                  <a:pt x="3676" y="1150"/>
                </a:lnTo>
                <a:lnTo>
                  <a:pt x="3655" y="1155"/>
                </a:lnTo>
                <a:cubicBezTo>
                  <a:pt x="3617" y="1163"/>
                  <a:pt x="3578" y="1167"/>
                  <a:pt x="3538" y="1167"/>
                </a:cubicBezTo>
                <a:lnTo>
                  <a:pt x="584" y="1167"/>
                </a:lnTo>
                <a:cubicBezTo>
                  <a:pt x="261" y="1167"/>
                  <a:pt x="0" y="906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A788FF">
                  <a:lumMod val="60000"/>
                  <a:lumOff val="40000"/>
                </a:srgbClr>
              </a:gs>
              <a:gs pos="49000">
                <a:srgbClr val="6C38FF"/>
              </a:gs>
              <a:gs pos="100000">
                <a:srgbClr val="3D00E9">
                  <a:lumMod val="75000"/>
                </a:srgbClr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10" name="任意多边形 17"/>
          <p:cNvSpPr/>
          <p:nvPr userDrawn="1">
            <p:custDataLst>
              <p:tags r:id="rId2"/>
            </p:custDataLst>
          </p:nvPr>
        </p:nvSpPr>
        <p:spPr>
          <a:xfrm rot="18000000">
            <a:off x="11547937" y="5442531"/>
            <a:ext cx="1229139" cy="6415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36" h="1010">
                <a:moveTo>
                  <a:pt x="584" y="0"/>
                </a:moveTo>
                <a:lnTo>
                  <a:pt x="1936" y="0"/>
                </a:lnTo>
                <a:lnTo>
                  <a:pt x="186" y="1010"/>
                </a:lnTo>
                <a:lnTo>
                  <a:pt x="171" y="996"/>
                </a:lnTo>
                <a:cubicBezTo>
                  <a:pt x="65" y="891"/>
                  <a:pt x="0" y="745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A788FF">
                  <a:lumMod val="60000"/>
                  <a:lumOff val="40000"/>
                </a:srgbClr>
              </a:gs>
              <a:gs pos="49000">
                <a:srgbClr val="6C38FF"/>
              </a:gs>
              <a:gs pos="100000">
                <a:srgbClr val="3D00E9">
                  <a:lumMod val="75000"/>
                </a:srgbClr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11" name="任意多边形 16"/>
          <p:cNvSpPr/>
          <p:nvPr userDrawn="1">
            <p:custDataLst>
              <p:tags r:id="rId3"/>
            </p:custDataLst>
          </p:nvPr>
        </p:nvSpPr>
        <p:spPr>
          <a:xfrm rot="7200000" flipH="1">
            <a:off x="11296880" y="6353114"/>
            <a:ext cx="737775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2" h="1168">
                <a:moveTo>
                  <a:pt x="674" y="0"/>
                </a:moveTo>
                <a:lnTo>
                  <a:pt x="1162" y="0"/>
                </a:lnTo>
                <a:lnTo>
                  <a:pt x="1162" y="584"/>
                </a:lnTo>
                <a:cubicBezTo>
                  <a:pt x="1162" y="907"/>
                  <a:pt x="900" y="1168"/>
                  <a:pt x="578" y="1168"/>
                </a:cubicBezTo>
                <a:lnTo>
                  <a:pt x="0" y="1168"/>
                </a:lnTo>
                <a:lnTo>
                  <a:pt x="674" y="0"/>
                </a:lnTo>
                <a:close/>
              </a:path>
            </a:pathLst>
          </a:custGeom>
          <a:gradFill>
            <a:gsLst>
              <a:gs pos="0">
                <a:srgbClr val="77FEC0">
                  <a:lumMod val="60000"/>
                  <a:lumOff val="40000"/>
                </a:srgbClr>
              </a:gs>
              <a:gs pos="49000">
                <a:srgbClr val="1CFE96"/>
              </a:gs>
              <a:gs pos="100000">
                <a:srgbClr val="01D372">
                  <a:lumMod val="75000"/>
                </a:srgbClr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12" name="任意多边形 25"/>
          <p:cNvSpPr/>
          <p:nvPr userDrawn="1">
            <p:custDataLst>
              <p:tags r:id="rId4"/>
            </p:custDataLst>
          </p:nvPr>
        </p:nvSpPr>
        <p:spPr>
          <a:xfrm rot="18000000" flipH="1">
            <a:off x="11433810" y="4239895"/>
            <a:ext cx="741680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8" h="1168">
                <a:moveTo>
                  <a:pt x="584" y="0"/>
                </a:moveTo>
                <a:lnTo>
                  <a:pt x="1168" y="0"/>
                </a:lnTo>
                <a:lnTo>
                  <a:pt x="1168" y="584"/>
                </a:lnTo>
                <a:cubicBezTo>
                  <a:pt x="1168" y="907"/>
                  <a:pt x="907" y="1168"/>
                  <a:pt x="584" y="1168"/>
                </a:cubicBezTo>
                <a:lnTo>
                  <a:pt x="376" y="1168"/>
                </a:lnTo>
                <a:lnTo>
                  <a:pt x="0" y="951"/>
                </a:lnTo>
                <a:lnTo>
                  <a:pt x="0" y="584"/>
                </a:ln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77FEC0">
                  <a:lumMod val="60000"/>
                  <a:lumOff val="40000"/>
                </a:srgbClr>
              </a:gs>
              <a:gs pos="49000">
                <a:srgbClr val="1CFE96"/>
              </a:gs>
              <a:gs pos="100000">
                <a:srgbClr val="01D372">
                  <a:lumMod val="75000"/>
                </a:srgbClr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3" name="副标题 4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669882" y="961398"/>
            <a:ext cx="10852237" cy="5388907"/>
          </a:xfrm>
        </p:spPr>
        <p:txBody>
          <a:bodyPr/>
          <a:p>
            <a:endParaRPr lang="zh-CN" altLang="en-US" dirty="0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6"/>
            </p:custDataLst>
          </p:nvPr>
        </p:nvCxnSpPr>
        <p:spPr>
          <a:xfrm flipH="1">
            <a:off x="6357806" y="4529212"/>
            <a:ext cx="1574893" cy="0"/>
          </a:xfrm>
          <a:prstGeom prst="line">
            <a:avLst/>
          </a:prstGeom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1"/>
          <p:cNvSpPr/>
          <p:nvPr>
            <p:ph type="ctrTitle" idx="4294967295"/>
            <p:custDataLst>
              <p:tags r:id="rId7"/>
            </p:custDataLst>
          </p:nvPr>
        </p:nvSpPr>
        <p:spPr>
          <a:xfrm>
            <a:off x="6299587" y="2324017"/>
            <a:ext cx="4825365" cy="1846659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  <a:sym typeface="+mn-ea"/>
              </a:rPr>
              <a:t>电子商务实验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  <a:sym typeface="+mn-ea"/>
              </a:rPr>
              <a:t>3</a:t>
            </a:r>
            <a:b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  <a:sym typeface="+mn-ea"/>
              </a:rPr>
            </a:br>
            <a:b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  <a:sym typeface="+mn-ea"/>
              </a:rPr>
            </a:b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  <a:sym typeface="+mn-ea"/>
              </a:rPr>
              <a:t>陈伟杰</a:t>
            </a:r>
            <a:b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  <a:sym typeface="+mn-ea"/>
              </a:rPr>
            </a:b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  <a:sym typeface="+mn-ea"/>
              </a:rPr>
              <a:t>71066001</a:t>
            </a:r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  <a:sym typeface="+mn-ea"/>
            </a:endParaRPr>
          </a:p>
        </p:txBody>
      </p:sp>
      <p:pic>
        <p:nvPicPr>
          <p:cNvPr id="2" name="Picture 1" descr="ab43febee64ea28914bc12fe69f40d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925" y="961390"/>
            <a:ext cx="5629910" cy="538797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任意多边形 26"/>
          <p:cNvSpPr/>
          <p:nvPr userDrawn="1">
            <p:custDataLst>
              <p:tags r:id="rId1"/>
            </p:custDataLst>
          </p:nvPr>
        </p:nvSpPr>
        <p:spPr>
          <a:xfrm rot="7200000">
            <a:off x="9820191" y="5656733"/>
            <a:ext cx="2334161" cy="7410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6" h="1167">
                <a:moveTo>
                  <a:pt x="584" y="0"/>
                </a:moveTo>
                <a:lnTo>
                  <a:pt x="3012" y="0"/>
                </a:lnTo>
                <a:lnTo>
                  <a:pt x="3676" y="1150"/>
                </a:lnTo>
                <a:lnTo>
                  <a:pt x="3655" y="1155"/>
                </a:lnTo>
                <a:cubicBezTo>
                  <a:pt x="3617" y="1163"/>
                  <a:pt x="3578" y="1167"/>
                  <a:pt x="3538" y="1167"/>
                </a:cubicBezTo>
                <a:lnTo>
                  <a:pt x="584" y="1167"/>
                </a:lnTo>
                <a:cubicBezTo>
                  <a:pt x="261" y="1167"/>
                  <a:pt x="0" y="906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A788FF">
                  <a:lumMod val="60000"/>
                  <a:lumOff val="40000"/>
                </a:srgbClr>
              </a:gs>
              <a:gs pos="49000">
                <a:srgbClr val="6C38FF"/>
              </a:gs>
              <a:gs pos="100000">
                <a:srgbClr val="3D00E9">
                  <a:lumMod val="75000"/>
                </a:srgbClr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7" name="任意多边形 17"/>
          <p:cNvSpPr/>
          <p:nvPr userDrawn="1">
            <p:custDataLst>
              <p:tags r:id="rId2"/>
            </p:custDataLst>
          </p:nvPr>
        </p:nvSpPr>
        <p:spPr>
          <a:xfrm rot="18000000">
            <a:off x="11547937" y="5442531"/>
            <a:ext cx="1229139" cy="6415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36" h="1010">
                <a:moveTo>
                  <a:pt x="584" y="0"/>
                </a:moveTo>
                <a:lnTo>
                  <a:pt x="1936" y="0"/>
                </a:lnTo>
                <a:lnTo>
                  <a:pt x="186" y="1010"/>
                </a:lnTo>
                <a:lnTo>
                  <a:pt x="171" y="996"/>
                </a:lnTo>
                <a:cubicBezTo>
                  <a:pt x="65" y="891"/>
                  <a:pt x="0" y="745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A788FF">
                  <a:lumMod val="60000"/>
                  <a:lumOff val="40000"/>
                </a:srgbClr>
              </a:gs>
              <a:gs pos="49000">
                <a:srgbClr val="6C38FF"/>
              </a:gs>
              <a:gs pos="100000">
                <a:srgbClr val="3D00E9">
                  <a:lumMod val="75000"/>
                </a:srgbClr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8" name="任意多边形 16"/>
          <p:cNvSpPr/>
          <p:nvPr userDrawn="1">
            <p:custDataLst>
              <p:tags r:id="rId3"/>
            </p:custDataLst>
          </p:nvPr>
        </p:nvSpPr>
        <p:spPr>
          <a:xfrm rot="7200000" flipH="1">
            <a:off x="11296880" y="6353114"/>
            <a:ext cx="737775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2" h="1168">
                <a:moveTo>
                  <a:pt x="674" y="0"/>
                </a:moveTo>
                <a:lnTo>
                  <a:pt x="1162" y="0"/>
                </a:lnTo>
                <a:lnTo>
                  <a:pt x="1162" y="584"/>
                </a:lnTo>
                <a:cubicBezTo>
                  <a:pt x="1162" y="907"/>
                  <a:pt x="900" y="1168"/>
                  <a:pt x="578" y="1168"/>
                </a:cubicBezTo>
                <a:lnTo>
                  <a:pt x="0" y="1168"/>
                </a:lnTo>
                <a:lnTo>
                  <a:pt x="674" y="0"/>
                </a:lnTo>
                <a:close/>
              </a:path>
            </a:pathLst>
          </a:custGeom>
          <a:gradFill>
            <a:gsLst>
              <a:gs pos="0">
                <a:srgbClr val="77FEC0">
                  <a:lumMod val="60000"/>
                  <a:lumOff val="40000"/>
                </a:srgbClr>
              </a:gs>
              <a:gs pos="49000">
                <a:srgbClr val="1CFE96"/>
              </a:gs>
              <a:gs pos="100000">
                <a:srgbClr val="01D372">
                  <a:lumMod val="75000"/>
                </a:srgbClr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9" name="任意多边形 25"/>
          <p:cNvSpPr/>
          <p:nvPr userDrawn="1">
            <p:custDataLst>
              <p:tags r:id="rId4"/>
            </p:custDataLst>
          </p:nvPr>
        </p:nvSpPr>
        <p:spPr>
          <a:xfrm rot="18000000" flipH="1">
            <a:off x="11433810" y="4239895"/>
            <a:ext cx="741680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8" h="1168">
                <a:moveTo>
                  <a:pt x="584" y="0"/>
                </a:moveTo>
                <a:lnTo>
                  <a:pt x="1168" y="0"/>
                </a:lnTo>
                <a:lnTo>
                  <a:pt x="1168" y="584"/>
                </a:lnTo>
                <a:cubicBezTo>
                  <a:pt x="1168" y="907"/>
                  <a:pt x="907" y="1168"/>
                  <a:pt x="584" y="1168"/>
                </a:cubicBezTo>
                <a:lnTo>
                  <a:pt x="376" y="1168"/>
                </a:lnTo>
                <a:lnTo>
                  <a:pt x="0" y="951"/>
                </a:lnTo>
                <a:lnTo>
                  <a:pt x="0" y="584"/>
                </a:ln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77FEC0">
                  <a:lumMod val="60000"/>
                  <a:lumOff val="40000"/>
                </a:srgbClr>
              </a:gs>
              <a:gs pos="49000">
                <a:srgbClr val="1CFE96"/>
              </a:gs>
              <a:gs pos="100000">
                <a:srgbClr val="01D372">
                  <a:lumMod val="75000"/>
                </a:srgbClr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>
            <a:normAutofit fontScale="90000"/>
          </a:bodyPr>
          <a:p>
            <a:r>
              <a:rPr 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my</a:t>
            </a:r>
            <a:r>
              <a:rPr 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SQL</a:t>
            </a:r>
            <a:endParaRPr 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/>
          <a:p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我的</a:t>
            </a:r>
            <a:r>
              <a:rPr lang="en-US" altLang="zh-CN">
                <a:solidFill>
                  <a:schemeClr val="lt1"/>
                </a:solidFill>
                <a:latin typeface="Microsoft YaHei" charset="0"/>
                <a:cs typeface="Microsoft YaHei" charset="0"/>
              </a:rPr>
              <a:t>SQL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默认关闭了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缓存</a:t>
            </a:r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  <a:p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所以我要做的对比一是自己修改缓存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来做对比</a:t>
            </a:r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  <a:p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在my.cnf中添加配置并重启，开启MySQL缓存</a:t>
            </a:r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pic>
        <p:nvPicPr>
          <p:cNvPr id="5" name="Picture 4" descr="截屏2023-03-11 下午3.47.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945" y="2418080"/>
            <a:ext cx="6997700" cy="43853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任意多边形 26"/>
          <p:cNvSpPr/>
          <p:nvPr userDrawn="1">
            <p:custDataLst>
              <p:tags r:id="rId1"/>
            </p:custDataLst>
          </p:nvPr>
        </p:nvSpPr>
        <p:spPr>
          <a:xfrm rot="7200000">
            <a:off x="9820191" y="5656733"/>
            <a:ext cx="2334161" cy="7410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6" h="1167">
                <a:moveTo>
                  <a:pt x="584" y="0"/>
                </a:moveTo>
                <a:lnTo>
                  <a:pt x="3012" y="0"/>
                </a:lnTo>
                <a:lnTo>
                  <a:pt x="3676" y="1150"/>
                </a:lnTo>
                <a:lnTo>
                  <a:pt x="3655" y="1155"/>
                </a:lnTo>
                <a:cubicBezTo>
                  <a:pt x="3617" y="1163"/>
                  <a:pt x="3578" y="1167"/>
                  <a:pt x="3538" y="1167"/>
                </a:cubicBezTo>
                <a:lnTo>
                  <a:pt x="584" y="1167"/>
                </a:lnTo>
                <a:cubicBezTo>
                  <a:pt x="261" y="1167"/>
                  <a:pt x="0" y="906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A788FF">
                  <a:lumMod val="60000"/>
                  <a:lumOff val="40000"/>
                </a:srgbClr>
              </a:gs>
              <a:gs pos="49000">
                <a:srgbClr val="6C38FF"/>
              </a:gs>
              <a:gs pos="100000">
                <a:srgbClr val="3D00E9">
                  <a:lumMod val="75000"/>
                </a:srgbClr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7" name="任意多边形 17"/>
          <p:cNvSpPr/>
          <p:nvPr userDrawn="1">
            <p:custDataLst>
              <p:tags r:id="rId2"/>
            </p:custDataLst>
          </p:nvPr>
        </p:nvSpPr>
        <p:spPr>
          <a:xfrm rot="18000000">
            <a:off x="11547937" y="5442531"/>
            <a:ext cx="1229139" cy="6415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36" h="1010">
                <a:moveTo>
                  <a:pt x="584" y="0"/>
                </a:moveTo>
                <a:lnTo>
                  <a:pt x="1936" y="0"/>
                </a:lnTo>
                <a:lnTo>
                  <a:pt x="186" y="1010"/>
                </a:lnTo>
                <a:lnTo>
                  <a:pt x="171" y="996"/>
                </a:lnTo>
                <a:cubicBezTo>
                  <a:pt x="65" y="891"/>
                  <a:pt x="0" y="745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A788FF">
                  <a:lumMod val="60000"/>
                  <a:lumOff val="40000"/>
                </a:srgbClr>
              </a:gs>
              <a:gs pos="49000">
                <a:srgbClr val="6C38FF"/>
              </a:gs>
              <a:gs pos="100000">
                <a:srgbClr val="3D00E9">
                  <a:lumMod val="75000"/>
                </a:srgbClr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8" name="任意多边形 16"/>
          <p:cNvSpPr/>
          <p:nvPr userDrawn="1">
            <p:custDataLst>
              <p:tags r:id="rId3"/>
            </p:custDataLst>
          </p:nvPr>
        </p:nvSpPr>
        <p:spPr>
          <a:xfrm rot="7200000" flipH="1">
            <a:off x="11296880" y="6353114"/>
            <a:ext cx="737775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2" h="1168">
                <a:moveTo>
                  <a:pt x="674" y="0"/>
                </a:moveTo>
                <a:lnTo>
                  <a:pt x="1162" y="0"/>
                </a:lnTo>
                <a:lnTo>
                  <a:pt x="1162" y="584"/>
                </a:lnTo>
                <a:cubicBezTo>
                  <a:pt x="1162" y="907"/>
                  <a:pt x="900" y="1168"/>
                  <a:pt x="578" y="1168"/>
                </a:cubicBezTo>
                <a:lnTo>
                  <a:pt x="0" y="1168"/>
                </a:lnTo>
                <a:lnTo>
                  <a:pt x="674" y="0"/>
                </a:lnTo>
                <a:close/>
              </a:path>
            </a:pathLst>
          </a:custGeom>
          <a:gradFill>
            <a:gsLst>
              <a:gs pos="0">
                <a:srgbClr val="77FEC0">
                  <a:lumMod val="60000"/>
                  <a:lumOff val="40000"/>
                </a:srgbClr>
              </a:gs>
              <a:gs pos="49000">
                <a:srgbClr val="1CFE96"/>
              </a:gs>
              <a:gs pos="100000">
                <a:srgbClr val="01D372">
                  <a:lumMod val="75000"/>
                </a:srgbClr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9" name="任意多边形 25"/>
          <p:cNvSpPr/>
          <p:nvPr userDrawn="1">
            <p:custDataLst>
              <p:tags r:id="rId4"/>
            </p:custDataLst>
          </p:nvPr>
        </p:nvSpPr>
        <p:spPr>
          <a:xfrm rot="18000000" flipH="1">
            <a:off x="11433810" y="4239895"/>
            <a:ext cx="741680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8" h="1168">
                <a:moveTo>
                  <a:pt x="584" y="0"/>
                </a:moveTo>
                <a:lnTo>
                  <a:pt x="1168" y="0"/>
                </a:lnTo>
                <a:lnTo>
                  <a:pt x="1168" y="584"/>
                </a:lnTo>
                <a:cubicBezTo>
                  <a:pt x="1168" y="907"/>
                  <a:pt x="907" y="1168"/>
                  <a:pt x="584" y="1168"/>
                </a:cubicBezTo>
                <a:lnTo>
                  <a:pt x="376" y="1168"/>
                </a:lnTo>
                <a:lnTo>
                  <a:pt x="0" y="951"/>
                </a:lnTo>
                <a:lnTo>
                  <a:pt x="0" y="584"/>
                </a:ln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77FEC0">
                  <a:lumMod val="60000"/>
                  <a:lumOff val="40000"/>
                </a:srgbClr>
              </a:gs>
              <a:gs pos="49000">
                <a:srgbClr val="1CFE96"/>
              </a:gs>
              <a:gs pos="100000">
                <a:srgbClr val="01D372">
                  <a:lumMod val="75000"/>
                </a:srgbClr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数据库和修改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页面小插曲</a:t>
            </a:r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/>
          <a:p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因为之前安装过</a:t>
            </a:r>
            <a:r>
              <a:rPr lang="en-US" altLang="zh-CN">
                <a:solidFill>
                  <a:schemeClr val="lt1"/>
                </a:solidFill>
                <a:latin typeface="Microsoft YaHei" charset="0"/>
                <a:cs typeface="Microsoft YaHei" charset="0"/>
              </a:rPr>
              <a:t>mySQL 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但是可能电脑版本问题导致启动不了，所以要重新下载和配置以及覆盖以前的配置内容（在此感谢</a:t>
            </a:r>
            <a:r>
              <a:rPr lang="en-US" altLang="zh-CN">
                <a:solidFill>
                  <a:schemeClr val="lt1"/>
                </a:solidFill>
                <a:latin typeface="Microsoft YaHei" charset="0"/>
                <a:cs typeface="Microsoft YaHei" charset="0"/>
              </a:rPr>
              <a:t>csdn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😭）</a:t>
            </a:r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  <a:p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  <a:p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页面主要是对</a:t>
            </a:r>
            <a:r>
              <a:rPr lang="en-US" altLang="zh-CN">
                <a:solidFill>
                  <a:schemeClr val="lt1"/>
                </a:solidFill>
                <a:latin typeface="Microsoft YaHei" charset="0"/>
                <a:cs typeface="Microsoft YaHei" charset="0"/>
              </a:rPr>
              <a:t>vue 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插入图片的不熟悉导致整个项目崩了，所以又重新弄了一下，然后所以在修改页面上更多的可能是文字背景颜色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和尺寸来去做整个性能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对比</a:t>
            </a:r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  <a:p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  <a:p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经过一系列的操作果断放弃</a:t>
            </a:r>
            <a:r>
              <a:rPr lang="en-US" altLang="zh-CN">
                <a:solidFill>
                  <a:schemeClr val="lt1"/>
                </a:solidFill>
                <a:latin typeface="Microsoft YaHei" charset="0"/>
                <a:cs typeface="Microsoft YaHei" charset="0"/>
              </a:rPr>
              <a:t>mySQL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的操作，因为一是版本问题，弄了好久不知道不知道怎么开启那个缓存，所以选择了</a:t>
            </a:r>
            <a:r>
              <a:rPr lang="en-US" altLang="zh-CN">
                <a:solidFill>
                  <a:schemeClr val="lt1"/>
                </a:solidFill>
                <a:latin typeface="Microsoft YaHei" charset="0"/>
                <a:cs typeface="Microsoft YaHei" charset="0"/>
              </a:rPr>
              <a:t>memcached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来做性能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对比</a:t>
            </a:r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  <a:p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pic>
        <p:nvPicPr>
          <p:cNvPr id="4" name="Picture 3" descr="截屏2023-03-11 下午4.17.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4831080"/>
            <a:ext cx="5791200" cy="4826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任意多边形 26"/>
          <p:cNvSpPr/>
          <p:nvPr userDrawn="1">
            <p:custDataLst>
              <p:tags r:id="rId1"/>
            </p:custDataLst>
          </p:nvPr>
        </p:nvSpPr>
        <p:spPr>
          <a:xfrm rot="7200000">
            <a:off x="9820191" y="5656733"/>
            <a:ext cx="2334161" cy="7410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6" h="1167">
                <a:moveTo>
                  <a:pt x="584" y="0"/>
                </a:moveTo>
                <a:lnTo>
                  <a:pt x="3012" y="0"/>
                </a:lnTo>
                <a:lnTo>
                  <a:pt x="3676" y="1150"/>
                </a:lnTo>
                <a:lnTo>
                  <a:pt x="3655" y="1155"/>
                </a:lnTo>
                <a:cubicBezTo>
                  <a:pt x="3617" y="1163"/>
                  <a:pt x="3578" y="1167"/>
                  <a:pt x="3538" y="1167"/>
                </a:cubicBezTo>
                <a:lnTo>
                  <a:pt x="584" y="1167"/>
                </a:lnTo>
                <a:cubicBezTo>
                  <a:pt x="261" y="1167"/>
                  <a:pt x="0" y="906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A788FF">
                  <a:lumMod val="60000"/>
                  <a:lumOff val="40000"/>
                </a:srgbClr>
              </a:gs>
              <a:gs pos="49000">
                <a:srgbClr val="6C38FF"/>
              </a:gs>
              <a:gs pos="100000">
                <a:srgbClr val="3D00E9">
                  <a:lumMod val="75000"/>
                </a:srgbClr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7" name="任意多边形 17"/>
          <p:cNvSpPr/>
          <p:nvPr userDrawn="1">
            <p:custDataLst>
              <p:tags r:id="rId2"/>
            </p:custDataLst>
          </p:nvPr>
        </p:nvSpPr>
        <p:spPr>
          <a:xfrm rot="18000000">
            <a:off x="11547937" y="5442531"/>
            <a:ext cx="1229139" cy="6415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36" h="1010">
                <a:moveTo>
                  <a:pt x="584" y="0"/>
                </a:moveTo>
                <a:lnTo>
                  <a:pt x="1936" y="0"/>
                </a:lnTo>
                <a:lnTo>
                  <a:pt x="186" y="1010"/>
                </a:lnTo>
                <a:lnTo>
                  <a:pt x="171" y="996"/>
                </a:lnTo>
                <a:cubicBezTo>
                  <a:pt x="65" y="891"/>
                  <a:pt x="0" y="745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A788FF">
                  <a:lumMod val="60000"/>
                  <a:lumOff val="40000"/>
                </a:srgbClr>
              </a:gs>
              <a:gs pos="49000">
                <a:srgbClr val="6C38FF"/>
              </a:gs>
              <a:gs pos="100000">
                <a:srgbClr val="3D00E9">
                  <a:lumMod val="75000"/>
                </a:srgbClr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8" name="任意多边形 16"/>
          <p:cNvSpPr/>
          <p:nvPr userDrawn="1">
            <p:custDataLst>
              <p:tags r:id="rId3"/>
            </p:custDataLst>
          </p:nvPr>
        </p:nvSpPr>
        <p:spPr>
          <a:xfrm rot="7200000" flipH="1">
            <a:off x="11296880" y="6353114"/>
            <a:ext cx="737775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2" h="1168">
                <a:moveTo>
                  <a:pt x="674" y="0"/>
                </a:moveTo>
                <a:lnTo>
                  <a:pt x="1162" y="0"/>
                </a:lnTo>
                <a:lnTo>
                  <a:pt x="1162" y="584"/>
                </a:lnTo>
                <a:cubicBezTo>
                  <a:pt x="1162" y="907"/>
                  <a:pt x="900" y="1168"/>
                  <a:pt x="578" y="1168"/>
                </a:cubicBezTo>
                <a:lnTo>
                  <a:pt x="0" y="1168"/>
                </a:lnTo>
                <a:lnTo>
                  <a:pt x="674" y="0"/>
                </a:lnTo>
                <a:close/>
              </a:path>
            </a:pathLst>
          </a:custGeom>
          <a:gradFill>
            <a:gsLst>
              <a:gs pos="0">
                <a:srgbClr val="77FEC0">
                  <a:lumMod val="60000"/>
                  <a:lumOff val="40000"/>
                </a:srgbClr>
              </a:gs>
              <a:gs pos="49000">
                <a:srgbClr val="1CFE96"/>
              </a:gs>
              <a:gs pos="100000">
                <a:srgbClr val="01D372">
                  <a:lumMod val="75000"/>
                </a:srgbClr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9" name="任意多边形 25"/>
          <p:cNvSpPr/>
          <p:nvPr userDrawn="1">
            <p:custDataLst>
              <p:tags r:id="rId4"/>
            </p:custDataLst>
          </p:nvPr>
        </p:nvSpPr>
        <p:spPr>
          <a:xfrm rot="18000000" flipH="1">
            <a:off x="11433810" y="4239895"/>
            <a:ext cx="741680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8" h="1168">
                <a:moveTo>
                  <a:pt x="584" y="0"/>
                </a:moveTo>
                <a:lnTo>
                  <a:pt x="1168" y="0"/>
                </a:lnTo>
                <a:lnTo>
                  <a:pt x="1168" y="584"/>
                </a:lnTo>
                <a:cubicBezTo>
                  <a:pt x="1168" y="907"/>
                  <a:pt x="907" y="1168"/>
                  <a:pt x="584" y="1168"/>
                </a:cubicBezTo>
                <a:lnTo>
                  <a:pt x="376" y="1168"/>
                </a:lnTo>
                <a:lnTo>
                  <a:pt x="0" y="951"/>
                </a:lnTo>
                <a:lnTo>
                  <a:pt x="0" y="584"/>
                </a:ln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77FEC0">
                  <a:lumMod val="60000"/>
                  <a:lumOff val="40000"/>
                </a:srgbClr>
              </a:gs>
              <a:gs pos="49000">
                <a:srgbClr val="1CFE96"/>
              </a:gs>
              <a:gs pos="100000">
                <a:srgbClr val="01D372">
                  <a:lumMod val="75000"/>
                </a:srgbClr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修改页面</a:t>
            </a:r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/>
          <a:p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主页（修改了颜色和图片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大小）</a:t>
            </a:r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  <a:p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pic>
        <p:nvPicPr>
          <p:cNvPr id="4" name="Picture 3" descr="截屏2023-03-11 下午4.47.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630" y="1555750"/>
            <a:ext cx="8639810" cy="49002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任意多边形 26"/>
          <p:cNvSpPr/>
          <p:nvPr userDrawn="1">
            <p:custDataLst>
              <p:tags r:id="rId1"/>
            </p:custDataLst>
          </p:nvPr>
        </p:nvSpPr>
        <p:spPr>
          <a:xfrm rot="7200000">
            <a:off x="9820191" y="5656733"/>
            <a:ext cx="2334161" cy="7410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6" h="1167">
                <a:moveTo>
                  <a:pt x="584" y="0"/>
                </a:moveTo>
                <a:lnTo>
                  <a:pt x="3012" y="0"/>
                </a:lnTo>
                <a:lnTo>
                  <a:pt x="3676" y="1150"/>
                </a:lnTo>
                <a:lnTo>
                  <a:pt x="3655" y="1155"/>
                </a:lnTo>
                <a:cubicBezTo>
                  <a:pt x="3617" y="1163"/>
                  <a:pt x="3578" y="1167"/>
                  <a:pt x="3538" y="1167"/>
                </a:cubicBezTo>
                <a:lnTo>
                  <a:pt x="584" y="1167"/>
                </a:lnTo>
                <a:cubicBezTo>
                  <a:pt x="261" y="1167"/>
                  <a:pt x="0" y="906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A788FF">
                  <a:lumMod val="60000"/>
                  <a:lumOff val="40000"/>
                </a:srgbClr>
              </a:gs>
              <a:gs pos="49000">
                <a:srgbClr val="6C38FF"/>
              </a:gs>
              <a:gs pos="100000">
                <a:srgbClr val="3D00E9">
                  <a:lumMod val="75000"/>
                </a:srgbClr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7" name="任意多边形 17"/>
          <p:cNvSpPr/>
          <p:nvPr userDrawn="1">
            <p:custDataLst>
              <p:tags r:id="rId2"/>
            </p:custDataLst>
          </p:nvPr>
        </p:nvSpPr>
        <p:spPr>
          <a:xfrm rot="18000000">
            <a:off x="11547937" y="5442531"/>
            <a:ext cx="1229139" cy="6415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36" h="1010">
                <a:moveTo>
                  <a:pt x="584" y="0"/>
                </a:moveTo>
                <a:lnTo>
                  <a:pt x="1936" y="0"/>
                </a:lnTo>
                <a:lnTo>
                  <a:pt x="186" y="1010"/>
                </a:lnTo>
                <a:lnTo>
                  <a:pt x="171" y="996"/>
                </a:lnTo>
                <a:cubicBezTo>
                  <a:pt x="65" y="891"/>
                  <a:pt x="0" y="745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A788FF">
                  <a:lumMod val="60000"/>
                  <a:lumOff val="40000"/>
                </a:srgbClr>
              </a:gs>
              <a:gs pos="49000">
                <a:srgbClr val="6C38FF"/>
              </a:gs>
              <a:gs pos="100000">
                <a:srgbClr val="3D00E9">
                  <a:lumMod val="75000"/>
                </a:srgbClr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8" name="任意多边形 16"/>
          <p:cNvSpPr/>
          <p:nvPr userDrawn="1">
            <p:custDataLst>
              <p:tags r:id="rId3"/>
            </p:custDataLst>
          </p:nvPr>
        </p:nvSpPr>
        <p:spPr>
          <a:xfrm rot="7200000" flipH="1">
            <a:off x="11296880" y="6353114"/>
            <a:ext cx="737775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2" h="1168">
                <a:moveTo>
                  <a:pt x="674" y="0"/>
                </a:moveTo>
                <a:lnTo>
                  <a:pt x="1162" y="0"/>
                </a:lnTo>
                <a:lnTo>
                  <a:pt x="1162" y="584"/>
                </a:lnTo>
                <a:cubicBezTo>
                  <a:pt x="1162" y="907"/>
                  <a:pt x="900" y="1168"/>
                  <a:pt x="578" y="1168"/>
                </a:cubicBezTo>
                <a:lnTo>
                  <a:pt x="0" y="1168"/>
                </a:lnTo>
                <a:lnTo>
                  <a:pt x="674" y="0"/>
                </a:lnTo>
                <a:close/>
              </a:path>
            </a:pathLst>
          </a:custGeom>
          <a:gradFill>
            <a:gsLst>
              <a:gs pos="0">
                <a:srgbClr val="77FEC0">
                  <a:lumMod val="60000"/>
                  <a:lumOff val="40000"/>
                </a:srgbClr>
              </a:gs>
              <a:gs pos="49000">
                <a:srgbClr val="1CFE96"/>
              </a:gs>
              <a:gs pos="100000">
                <a:srgbClr val="01D372">
                  <a:lumMod val="75000"/>
                </a:srgbClr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9" name="任意多边形 25"/>
          <p:cNvSpPr/>
          <p:nvPr userDrawn="1">
            <p:custDataLst>
              <p:tags r:id="rId4"/>
            </p:custDataLst>
          </p:nvPr>
        </p:nvSpPr>
        <p:spPr>
          <a:xfrm rot="18000000" flipH="1">
            <a:off x="11433810" y="4239895"/>
            <a:ext cx="741680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8" h="1168">
                <a:moveTo>
                  <a:pt x="584" y="0"/>
                </a:moveTo>
                <a:lnTo>
                  <a:pt x="1168" y="0"/>
                </a:lnTo>
                <a:lnTo>
                  <a:pt x="1168" y="584"/>
                </a:lnTo>
                <a:cubicBezTo>
                  <a:pt x="1168" y="907"/>
                  <a:pt x="907" y="1168"/>
                  <a:pt x="584" y="1168"/>
                </a:cubicBezTo>
                <a:lnTo>
                  <a:pt x="376" y="1168"/>
                </a:lnTo>
                <a:lnTo>
                  <a:pt x="0" y="951"/>
                </a:lnTo>
                <a:lnTo>
                  <a:pt x="0" y="584"/>
                </a:ln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77FEC0">
                  <a:lumMod val="60000"/>
                  <a:lumOff val="40000"/>
                </a:srgbClr>
              </a:gs>
              <a:gs pos="49000">
                <a:srgbClr val="1CFE96"/>
              </a:gs>
              <a:gs pos="100000">
                <a:srgbClr val="01D372">
                  <a:lumMod val="75000"/>
                </a:srgbClr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分类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页</a:t>
            </a:r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/>
          <a:p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  <a:sym typeface="+mn-ea"/>
              </a:rPr>
              <a:t>修改了颜色和图片大小</a:t>
            </a:r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  <a:sym typeface="+mn-ea"/>
            </a:endParaRPr>
          </a:p>
          <a:p>
            <a:endParaRPr 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pic>
        <p:nvPicPr>
          <p:cNvPr id="4" name="Picture 3" descr="截屏2023-03-11 下午4.49.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25" y="1470025"/>
            <a:ext cx="3966210" cy="4657725"/>
          </a:xfrm>
          <a:prstGeom prst="rect">
            <a:avLst/>
          </a:prstGeom>
        </p:spPr>
      </p:pic>
      <p:pic>
        <p:nvPicPr>
          <p:cNvPr id="5" name="Picture 4" descr="截屏2023-03-11 下午4.49.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525" y="1434465"/>
            <a:ext cx="6802120" cy="44240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购物车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  <a:sym typeface="+mn-ea"/>
              </a:rPr>
              <a:t>修改了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  <a:sym typeface="+mn-ea"/>
              </a:rPr>
              <a:t>图标颜色</a:t>
            </a:r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  <a:sym typeface="+mn-ea"/>
            </a:endParaRPr>
          </a:p>
          <a:p>
            <a:endParaRPr lang="en-US"/>
          </a:p>
        </p:txBody>
      </p:sp>
      <p:pic>
        <p:nvPicPr>
          <p:cNvPr id="4" name="Picture 3" descr="截屏2023-03-11 下午4.53.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0710" y="1490345"/>
            <a:ext cx="8268970" cy="50552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性能测试（</a:t>
            </a:r>
            <a:r>
              <a:rPr lang="en-US" altLang="zh-CN"/>
              <a:t>memcached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数据采用默认设置</a:t>
            </a:r>
            <a:endParaRPr lang="en-US"/>
          </a:p>
          <a:p>
            <a:r>
              <a:rPr lang="zh-CN" altLang="en-US"/>
              <a:t>命中</a:t>
            </a:r>
            <a:r>
              <a:rPr lang="zh-CN" altLang="en-US"/>
              <a:t>一次</a:t>
            </a:r>
            <a:endParaRPr lang="zh-CN" altLang="en-US"/>
          </a:p>
          <a:p>
            <a:r>
              <a:rPr lang="zh-CN" altLang="en-US"/>
              <a:t>获取数据失败</a:t>
            </a:r>
            <a:r>
              <a:rPr lang="en-US" altLang="zh-CN"/>
              <a:t>0</a:t>
            </a:r>
            <a:r>
              <a:rPr lang="zh-CN" altLang="en-US"/>
              <a:t>次</a:t>
            </a:r>
            <a:endParaRPr lang="zh-CN" altLang="en-US"/>
          </a:p>
          <a:p>
            <a:r>
              <a:rPr lang="zh-CN" altLang="en-US"/>
              <a:t>被请求的工作线程的总数量</a:t>
            </a:r>
            <a:r>
              <a:rPr lang="en-US" altLang="zh-CN"/>
              <a:t>4</a:t>
            </a:r>
            <a:r>
              <a:rPr lang="zh-CN" altLang="en-US"/>
              <a:t>次</a:t>
            </a:r>
            <a:endParaRPr lang="zh-CN" altLang="en-US"/>
          </a:p>
          <a:p>
            <a:r>
              <a:rPr lang="zh-CN" altLang="en-US"/>
              <a:t>读取的总的字节数</a:t>
            </a:r>
            <a:r>
              <a:rPr lang="en-US" altLang="zh-CN"/>
              <a:t> 65</a:t>
            </a:r>
            <a:endParaRPr lang="en-US" altLang="zh-CN"/>
          </a:p>
          <a:p>
            <a:r>
              <a:rPr lang="en-US" altLang="zh-CN"/>
              <a:t>发送到网络的总的字节数2264</a:t>
            </a:r>
            <a:endParaRPr lang="en-US" altLang="zh-CN"/>
          </a:p>
          <a:p>
            <a:r>
              <a:rPr lang="zh-CN" altLang="en-US"/>
              <a:t>响应字节数据</a:t>
            </a:r>
            <a:r>
              <a:rPr lang="en-US" altLang="zh-CN"/>
              <a:t>49152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Picture 3" descr="截屏2023-03-11 下午4.58.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9480" y="1619250"/>
            <a:ext cx="7094220" cy="4889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手工关闭数据库的默认cache</a:t>
            </a:r>
            <a:endParaRPr lang="en-US"/>
          </a:p>
        </p:txBody>
      </p:sp>
      <p:pic>
        <p:nvPicPr>
          <p:cNvPr id="4" name="Content Placeholder 3" descr="截屏2023-03-11 下午5.08.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97070" y="1313815"/>
            <a:ext cx="7317740" cy="51796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08330" y="1998980"/>
            <a:ext cx="389128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00FF00"/>
                </a:highlight>
                <a:sym typeface="+mn-ea"/>
              </a:rPr>
              <a:t>命中一次</a:t>
            </a:r>
            <a:endParaRPr lang="zh-CN" altLang="en-US">
              <a:highlight>
                <a:srgbClr val="00FF00"/>
              </a:highlight>
            </a:endParaRPr>
          </a:p>
          <a:p>
            <a:pPr algn="l"/>
            <a:r>
              <a:rPr lang="zh-CN" altLang="en-US">
                <a:highlight>
                  <a:srgbClr val="00FF00"/>
                </a:highlight>
                <a:sym typeface="+mn-ea"/>
              </a:rPr>
              <a:t>获取数据失败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0</a:t>
            </a:r>
            <a:r>
              <a:rPr lang="zh-CN" altLang="en-US">
                <a:highlight>
                  <a:srgbClr val="00FF00"/>
                </a:highlight>
                <a:sym typeface="+mn-ea"/>
              </a:rPr>
              <a:t>次</a:t>
            </a:r>
            <a:endParaRPr lang="zh-CN" altLang="en-US">
              <a:highlight>
                <a:srgbClr val="00FF00"/>
              </a:highlight>
            </a:endParaRPr>
          </a:p>
          <a:p>
            <a:pPr algn="l"/>
            <a:r>
              <a:rPr lang="zh-CN" altLang="en-US">
                <a:highlight>
                  <a:srgbClr val="00FF00"/>
                </a:highlight>
                <a:sym typeface="+mn-ea"/>
              </a:rPr>
              <a:t>被请求的工作线程的总数量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4</a:t>
            </a:r>
            <a:r>
              <a:rPr lang="zh-CN" altLang="en-US">
                <a:highlight>
                  <a:srgbClr val="00FF00"/>
                </a:highlight>
                <a:sym typeface="+mn-ea"/>
              </a:rPr>
              <a:t>次</a:t>
            </a:r>
            <a:endParaRPr lang="zh-CN" altLang="en-US">
              <a:highlight>
                <a:srgbClr val="00FF00"/>
              </a:highlight>
            </a:endParaRPr>
          </a:p>
          <a:p>
            <a:pPr algn="l"/>
            <a:r>
              <a:rPr lang="zh-CN" altLang="en-US">
                <a:highlight>
                  <a:srgbClr val="00FF00"/>
                </a:highlight>
                <a:sym typeface="+mn-ea"/>
              </a:rPr>
              <a:t>读取的总的字节数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 165</a:t>
            </a:r>
            <a:endParaRPr lang="en-US" altLang="zh-CN">
              <a:highlight>
                <a:srgbClr val="00FF00"/>
              </a:highlight>
            </a:endParaRPr>
          </a:p>
          <a:p>
            <a:pPr algn="l"/>
            <a:r>
              <a:rPr lang="en-US" altLang="zh-CN">
                <a:highlight>
                  <a:srgbClr val="00FF00"/>
                </a:highlight>
                <a:sym typeface="+mn-ea"/>
              </a:rPr>
              <a:t>发送到网络的总的字节数4508</a:t>
            </a:r>
            <a:endParaRPr lang="en-US" altLang="zh-CN">
              <a:highlight>
                <a:srgbClr val="00FF00"/>
              </a:highlight>
              <a:sym typeface="+mn-ea"/>
            </a:endParaRPr>
          </a:p>
          <a:p>
            <a:pPr algn="l"/>
            <a:r>
              <a:rPr lang="zh-CN" altLang="en-US">
                <a:highlight>
                  <a:srgbClr val="00FF00"/>
                </a:highlight>
                <a:sym typeface="+mn-ea"/>
              </a:rPr>
              <a:t>响应字节数据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 65536</a:t>
            </a:r>
            <a:endParaRPr lang="en-US" altLang="zh-CN">
              <a:highlight>
                <a:srgbClr val="00FF00"/>
              </a:highlight>
              <a:sym typeface="+mn-ea"/>
            </a:endParaRPr>
          </a:p>
          <a:p>
            <a:pPr algn="l"/>
            <a:endParaRPr lang="en-US" altLang="zh-CN">
              <a:highlight>
                <a:srgbClr val="00FF00"/>
              </a:highlight>
            </a:endParaRPr>
          </a:p>
          <a:p>
            <a:endParaRPr lang="en-US" altLang="zh-CN">
              <a:highlight>
                <a:srgbClr val="00FF00"/>
              </a:highlight>
            </a:endParaRPr>
          </a:p>
          <a:p>
            <a:r>
              <a:rPr lang="zh-CN" altLang="en-US">
                <a:solidFill>
                  <a:schemeClr val="accent4"/>
                </a:solidFill>
              </a:rPr>
              <a:t>我们可以知道也可以对比两者</a:t>
            </a:r>
            <a:r>
              <a:rPr lang="zh-CN" altLang="en-US">
                <a:solidFill>
                  <a:schemeClr val="accent4"/>
                </a:solidFill>
              </a:rPr>
              <a:t>的不同</a:t>
            </a:r>
            <a:endParaRPr lang="zh-CN" altLang="en-US">
              <a:solidFill>
                <a:schemeClr val="accent4"/>
              </a:solidFill>
            </a:endParaRPr>
          </a:p>
          <a:p>
            <a:r>
              <a:rPr lang="zh-CN" altLang="en-US">
                <a:solidFill>
                  <a:schemeClr val="accent4"/>
                </a:solidFill>
              </a:rPr>
              <a:t>当关闭了</a:t>
            </a:r>
            <a:r>
              <a:rPr lang="en-US" altLang="zh-CN">
                <a:solidFill>
                  <a:schemeClr val="accent4"/>
                </a:solidFill>
              </a:rPr>
              <a:t>cache </a:t>
            </a:r>
            <a:r>
              <a:rPr lang="zh-CN" altLang="en-US">
                <a:solidFill>
                  <a:schemeClr val="accent4"/>
                </a:solidFill>
              </a:rPr>
              <a:t>的时候</a:t>
            </a:r>
            <a:r>
              <a:rPr lang="en-US" altLang="zh-CN">
                <a:solidFill>
                  <a:schemeClr val="accent4"/>
                </a:solidFill>
              </a:rPr>
              <a:t> </a:t>
            </a:r>
            <a:r>
              <a:rPr lang="zh-CN" altLang="en-US">
                <a:solidFill>
                  <a:schemeClr val="accent4"/>
                </a:solidFill>
              </a:rPr>
              <a:t>明显我再次</a:t>
            </a:r>
            <a:r>
              <a:rPr lang="zh-CN" altLang="en-US">
                <a:solidFill>
                  <a:schemeClr val="accent4"/>
                </a:solidFill>
              </a:rPr>
              <a:t>去</a:t>
            </a:r>
            <a:endParaRPr lang="zh-CN" altLang="en-US">
              <a:solidFill>
                <a:schemeClr val="accent4"/>
              </a:solidFill>
            </a:endParaRPr>
          </a:p>
          <a:p>
            <a:r>
              <a:rPr lang="zh-CN" altLang="en-US">
                <a:solidFill>
                  <a:schemeClr val="accent4"/>
                </a:solidFill>
              </a:rPr>
              <a:t>访问网站的时候</a:t>
            </a:r>
            <a:r>
              <a:rPr lang="zh-CN" altLang="en-US">
                <a:solidFill>
                  <a:schemeClr val="accent4"/>
                </a:solidFill>
              </a:rPr>
              <a:t>任何数据</a:t>
            </a:r>
            <a:r>
              <a:rPr lang="zh-CN" altLang="en-US">
                <a:solidFill>
                  <a:schemeClr val="accent4"/>
                </a:solidFill>
              </a:rPr>
              <a:t>都是增加的</a:t>
            </a:r>
            <a:endParaRPr lang="zh-CN" altLang="en-US">
              <a:solidFill>
                <a:schemeClr val="accent4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7224395" y="3743960"/>
            <a:ext cx="334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寻找性能瓶颈的关键页面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27" name="任意多边形 26"/>
          <p:cNvSpPr/>
          <p:nvPr>
            <p:custDataLst>
              <p:tags r:id="rId1"/>
            </p:custDataLst>
          </p:nvPr>
        </p:nvSpPr>
        <p:spPr>
          <a:xfrm rot="7200000">
            <a:off x="-1642662" y="1966108"/>
            <a:ext cx="3411061" cy="1822722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372" h="2870">
                <a:moveTo>
                  <a:pt x="1755" y="0"/>
                </a:moveTo>
                <a:lnTo>
                  <a:pt x="5372" y="0"/>
                </a:lnTo>
                <a:lnTo>
                  <a:pt x="400" y="2870"/>
                </a:lnTo>
                <a:lnTo>
                  <a:pt x="374" y="2839"/>
                </a:lnTo>
                <a:cubicBezTo>
                  <a:pt x="140" y="2540"/>
                  <a:pt x="0" y="2164"/>
                  <a:pt x="0" y="1755"/>
                </a:cubicBezTo>
                <a:cubicBezTo>
                  <a:pt x="0" y="786"/>
                  <a:pt x="786" y="0"/>
                  <a:pt x="17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Microsoft YaHei" charset="-122"/>
            </a:endParaRPr>
          </a:p>
        </p:txBody>
      </p:sp>
      <p:sp>
        <p:nvSpPr>
          <p:cNvPr id="13" name="任意多边形 12"/>
          <p:cNvSpPr/>
          <p:nvPr>
            <p:custDataLst>
              <p:tags r:id="rId2"/>
            </p:custDataLst>
          </p:nvPr>
        </p:nvSpPr>
        <p:spPr>
          <a:xfrm rot="18000000">
            <a:off x="57194" y="1215543"/>
            <a:ext cx="6674309" cy="222885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11" h="3510">
                <a:moveTo>
                  <a:pt x="1755" y="0"/>
                </a:moveTo>
                <a:lnTo>
                  <a:pt x="8485" y="0"/>
                </a:lnTo>
                <a:lnTo>
                  <a:pt x="10511" y="3509"/>
                </a:lnTo>
                <a:lnTo>
                  <a:pt x="10501" y="3509"/>
                </a:lnTo>
                <a:cubicBezTo>
                  <a:pt x="10486" y="3510"/>
                  <a:pt x="10471" y="3510"/>
                  <a:pt x="10456" y="3510"/>
                </a:cubicBezTo>
                <a:lnTo>
                  <a:pt x="1755" y="3510"/>
                </a:lnTo>
                <a:cubicBezTo>
                  <a:pt x="786" y="3510"/>
                  <a:pt x="0" y="2724"/>
                  <a:pt x="0" y="1755"/>
                </a:cubicBezTo>
                <a:cubicBezTo>
                  <a:pt x="0" y="786"/>
                  <a:pt x="786" y="0"/>
                  <a:pt x="17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Microsoft YaHei" charset="-122"/>
            </a:endParaRPr>
          </a:p>
        </p:txBody>
      </p:sp>
      <p:sp>
        <p:nvSpPr>
          <p:cNvPr id="33" name="圆角矩形 32"/>
          <p:cNvSpPr/>
          <p:nvPr>
            <p:custDataLst>
              <p:tags r:id="rId3"/>
            </p:custDataLst>
          </p:nvPr>
        </p:nvSpPr>
        <p:spPr>
          <a:xfrm>
            <a:off x="6791960" y="2414905"/>
            <a:ext cx="4142740" cy="514350"/>
          </a:xfrm>
          <a:prstGeom prst="roundRect">
            <a:avLst/>
          </a:prstGeom>
          <a:solidFill>
            <a:schemeClr val="lt1"/>
          </a:solidFill>
          <a:ln>
            <a:noFill/>
          </a:ln>
          <a:effectLst>
            <a:outerShdw blurRad="520700" dist="76200" dir="2700000" algn="tl" rotWithShape="0">
              <a:schemeClr val="l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p>
            <a:pPr algn="ctr"/>
            <a:r>
              <a:rPr lang="en-US" altLang="zh-CN" sz="2000" b="1">
                <a:ln>
                  <a:noFill/>
                </a:ln>
                <a:solidFill>
                  <a:srgbClr val="0F1423"/>
                </a:solidFill>
                <a:latin typeface="Arial" panose="020B0604020202020204" pitchFamily="34" charset="0"/>
                <a:ea typeface="Microsoft YaHei" charset="-122"/>
                <a:cs typeface="Arial Black" panose="020B0A04020102020204" charset="0"/>
              </a:rPr>
              <a:t>寻找性能瓶颈的关键页面</a:t>
            </a:r>
            <a:endParaRPr lang="en-US" altLang="zh-CN" sz="2000" b="1">
              <a:ln>
                <a:noFill/>
              </a:ln>
              <a:solidFill>
                <a:srgbClr val="0F1423"/>
              </a:solidFill>
              <a:latin typeface="Arial" panose="020B0604020202020204" pitchFamily="34" charset="0"/>
              <a:ea typeface="Microsoft YaHei" charset="-122"/>
              <a:cs typeface="Arial Black" panose="020B0A04020102020204" charset="0"/>
            </a:endParaRPr>
          </a:p>
        </p:txBody>
      </p:sp>
      <p:sp>
        <p:nvSpPr>
          <p:cNvPr id="14" name="对角圆角矩形 13"/>
          <p:cNvSpPr/>
          <p:nvPr>
            <p:custDataLst>
              <p:tags r:id="rId4"/>
            </p:custDataLst>
          </p:nvPr>
        </p:nvSpPr>
        <p:spPr>
          <a:xfrm>
            <a:off x="6060440" y="2414905"/>
            <a:ext cx="566420" cy="51435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520700" dist="762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70000"/>
          </a:bodyPr>
          <a:p>
            <a:pPr algn="ctr"/>
            <a:r>
              <a:rPr lang="en-US" altLang="zh-CN" sz="2400" b="1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Microsoft YaHei" charset="-122"/>
                <a:cs typeface="Arial Black" panose="020B0A04020102020204" charset="0"/>
              </a:rPr>
              <a:t>01</a:t>
            </a:r>
            <a:endParaRPr lang="en-US" altLang="zh-CN" sz="2400" b="1">
              <a:ln>
                <a:noFill/>
              </a:ln>
              <a:solidFill>
                <a:srgbClr val="FFFFFF"/>
              </a:solidFill>
              <a:latin typeface="Arial" panose="020B0604020202020204" pitchFamily="34" charset="0"/>
              <a:ea typeface="Microsoft YaHei" charset="-122"/>
              <a:cs typeface="Arial Black" panose="020B0A0402010202020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5"/>
            </p:custDataLst>
          </p:nvPr>
        </p:nvSpPr>
        <p:spPr>
          <a:xfrm>
            <a:off x="6131560" y="1121410"/>
            <a:ext cx="19780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>
                <a:solidFill>
                  <a:schemeClr val="lt1"/>
                </a:solidFill>
                <a:latin typeface="Arial" panose="020B0604020202020204" pitchFamily="34" charset="0"/>
                <a:ea typeface="Microsoft YaHei" charset="-122"/>
              </a:rPr>
              <a:t>目录</a:t>
            </a:r>
            <a:endParaRPr lang="zh-CN" altLang="en-US" sz="4000" b="1">
              <a:solidFill>
                <a:schemeClr val="lt1"/>
              </a:solidFill>
              <a:latin typeface="Arial" panose="020B0604020202020204" pitchFamily="34" charset="0"/>
              <a:ea typeface="Microsoft YaHei" charset="-122"/>
            </a:endParaRPr>
          </a:p>
        </p:txBody>
      </p:sp>
      <p:sp>
        <p:nvSpPr>
          <p:cNvPr id="40" name="圆角矩形 39"/>
          <p:cNvSpPr/>
          <p:nvPr>
            <p:custDataLst>
              <p:tags r:id="rId6"/>
            </p:custDataLst>
          </p:nvPr>
        </p:nvSpPr>
        <p:spPr>
          <a:xfrm>
            <a:off x="6791960" y="3638786"/>
            <a:ext cx="4142740" cy="514350"/>
          </a:xfrm>
          <a:prstGeom prst="roundRect">
            <a:avLst/>
          </a:prstGeom>
          <a:solidFill>
            <a:schemeClr val="lt1"/>
          </a:solidFill>
          <a:ln>
            <a:noFill/>
          </a:ln>
          <a:effectLst>
            <a:outerShdw blurRad="520700" dist="76200" dir="2700000" algn="tl" rotWithShape="0">
              <a:schemeClr val="l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p>
            <a:pPr algn="ctr"/>
            <a:r>
              <a:rPr lang="en-US" altLang="zh-CN" sz="2000" b="1">
                <a:ln>
                  <a:noFill/>
                </a:ln>
                <a:solidFill>
                  <a:srgbClr val="0F1423"/>
                </a:solidFill>
                <a:latin typeface="Arial" panose="020B0604020202020204" pitchFamily="34" charset="0"/>
                <a:ea typeface="Microsoft YaHei" charset="-122"/>
                <a:cs typeface="Arial Black" panose="020B0A04020102020204" charset="0"/>
              </a:rPr>
              <a:t>安装配置memcached</a:t>
            </a:r>
            <a:endParaRPr lang="en-US" altLang="zh-CN" sz="2000" b="1">
              <a:ln>
                <a:noFill/>
              </a:ln>
              <a:solidFill>
                <a:srgbClr val="0F1423"/>
              </a:solidFill>
              <a:latin typeface="Arial" panose="020B0604020202020204" pitchFamily="34" charset="0"/>
              <a:ea typeface="Microsoft YaHei" charset="-122"/>
              <a:cs typeface="Arial Black" panose="020B0A04020102020204" charset="0"/>
            </a:endParaRPr>
          </a:p>
        </p:txBody>
      </p:sp>
      <p:sp>
        <p:nvSpPr>
          <p:cNvPr id="41" name="对角圆角矩形 40"/>
          <p:cNvSpPr/>
          <p:nvPr>
            <p:custDataLst>
              <p:tags r:id="rId7"/>
            </p:custDataLst>
          </p:nvPr>
        </p:nvSpPr>
        <p:spPr>
          <a:xfrm>
            <a:off x="6060440" y="3638786"/>
            <a:ext cx="566420" cy="51435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520700" dist="762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70000"/>
          </a:bodyPr>
          <a:p>
            <a:pPr algn="ctr"/>
            <a:r>
              <a:rPr lang="en-US" altLang="zh-CN" sz="2400" b="1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Microsoft YaHei" charset="-122"/>
                <a:cs typeface="Arial Black" panose="020B0A04020102020204" charset="0"/>
              </a:rPr>
              <a:t>02</a:t>
            </a:r>
            <a:endParaRPr lang="en-US" altLang="zh-CN" sz="2400" b="1">
              <a:ln>
                <a:noFill/>
              </a:ln>
              <a:solidFill>
                <a:srgbClr val="FFFFFF"/>
              </a:solidFill>
              <a:latin typeface="Arial" panose="020B0604020202020204" pitchFamily="34" charset="0"/>
              <a:ea typeface="Microsoft YaHei" charset="-122"/>
              <a:cs typeface="Arial Black" panose="020B0A04020102020204" charset="0"/>
            </a:endParaRPr>
          </a:p>
        </p:txBody>
      </p:sp>
      <p:sp>
        <p:nvSpPr>
          <p:cNvPr id="44" name="圆角矩形 43"/>
          <p:cNvSpPr/>
          <p:nvPr>
            <p:custDataLst>
              <p:tags r:id="rId8"/>
            </p:custDataLst>
          </p:nvPr>
        </p:nvSpPr>
        <p:spPr>
          <a:xfrm>
            <a:off x="6791960" y="4862666"/>
            <a:ext cx="4142740" cy="514350"/>
          </a:xfrm>
          <a:prstGeom prst="roundRect">
            <a:avLst/>
          </a:prstGeom>
          <a:solidFill>
            <a:schemeClr val="lt1"/>
          </a:solidFill>
          <a:ln>
            <a:noFill/>
          </a:ln>
          <a:effectLst>
            <a:outerShdw blurRad="520700" dist="76200" dir="2700000" algn="tl" rotWithShape="0">
              <a:schemeClr val="l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p>
            <a:pPr algn="ctr"/>
            <a:endParaRPr lang="en-US" altLang="zh-CN" sz="2000" b="1">
              <a:ln>
                <a:noFill/>
              </a:ln>
              <a:solidFill>
                <a:srgbClr val="0F1423"/>
              </a:solidFill>
              <a:latin typeface="Arial" panose="020B0604020202020204" pitchFamily="34" charset="0"/>
              <a:ea typeface="Microsoft YaHei" charset="-122"/>
              <a:cs typeface="Arial Black" panose="020B0A04020102020204" charset="0"/>
            </a:endParaRPr>
          </a:p>
        </p:txBody>
      </p:sp>
      <p:sp>
        <p:nvSpPr>
          <p:cNvPr id="45" name="对角圆角矩形 44"/>
          <p:cNvSpPr/>
          <p:nvPr>
            <p:custDataLst>
              <p:tags r:id="rId9"/>
            </p:custDataLst>
          </p:nvPr>
        </p:nvSpPr>
        <p:spPr>
          <a:xfrm>
            <a:off x="6060440" y="4862666"/>
            <a:ext cx="566420" cy="51435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520700" dist="762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70000"/>
          </a:bodyPr>
          <a:p>
            <a:pPr algn="ctr"/>
            <a:r>
              <a:rPr lang="en-US" altLang="zh-CN" sz="2400" b="1">
                <a:ln>
                  <a:noFill/>
                </a:ln>
                <a:solidFill>
                  <a:srgbClr val="FFFFFF"/>
                </a:solidFill>
                <a:latin typeface="Arial" panose="020B0604020202020204" pitchFamily="34" charset="0"/>
                <a:ea typeface="Microsoft YaHei" charset="-122"/>
                <a:cs typeface="Arial Black" panose="020B0A04020102020204" charset="0"/>
              </a:rPr>
              <a:t>03</a:t>
            </a:r>
            <a:endParaRPr lang="en-US" altLang="zh-CN" sz="2400" b="1">
              <a:ln>
                <a:noFill/>
              </a:ln>
              <a:solidFill>
                <a:srgbClr val="FFFFFF"/>
              </a:solidFill>
              <a:latin typeface="Arial" panose="020B0604020202020204" pitchFamily="34" charset="0"/>
              <a:ea typeface="Microsoft YaHei" charset="-122"/>
              <a:cs typeface="Arial Black" panose="020B0A0402010202020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10"/>
            </p:custDataLst>
          </p:nvPr>
        </p:nvSpPr>
        <p:spPr>
          <a:xfrm>
            <a:off x="7048500" y="4872191"/>
            <a:ext cx="3696970" cy="514350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rmAutofit/>
          </a:bodyPr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Microsoft YaHei" charset="-122"/>
              </a:rPr>
              <a:t>对比性能测试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ea typeface="Microsoft YaHei" charset="-122"/>
            </a:endParaRPr>
          </a:p>
        </p:txBody>
      </p:sp>
      <p:sp>
        <p:nvSpPr>
          <p:cNvPr id="26" name="任意多边形 25"/>
          <p:cNvSpPr/>
          <p:nvPr>
            <p:custDataLst>
              <p:tags r:id="rId11"/>
            </p:custDataLst>
          </p:nvPr>
        </p:nvSpPr>
        <p:spPr>
          <a:xfrm rot="18000000" flipH="1">
            <a:off x="421546" y="-872435"/>
            <a:ext cx="1855212" cy="223012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2922" h="3512">
                <a:moveTo>
                  <a:pt x="2028" y="0"/>
                </a:moveTo>
                <a:lnTo>
                  <a:pt x="2671" y="0"/>
                </a:lnTo>
                <a:lnTo>
                  <a:pt x="2922" y="145"/>
                </a:lnTo>
                <a:lnTo>
                  <a:pt x="2922" y="1756"/>
                </a:lnTo>
                <a:cubicBezTo>
                  <a:pt x="2922" y="2726"/>
                  <a:pt x="2135" y="3512"/>
                  <a:pt x="1166" y="3512"/>
                </a:cubicBezTo>
                <a:lnTo>
                  <a:pt x="0" y="3512"/>
                </a:lnTo>
                <a:lnTo>
                  <a:pt x="20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Microsoft YaHei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12"/>
            </p:custDataLst>
          </p:nvPr>
        </p:nvSpPr>
        <p:spPr>
          <a:xfrm rot="7200000" flipH="1">
            <a:off x="87887" y="5219841"/>
            <a:ext cx="1989113" cy="223012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3132" h="3512">
                <a:moveTo>
                  <a:pt x="1629" y="0"/>
                </a:moveTo>
                <a:lnTo>
                  <a:pt x="3132" y="0"/>
                </a:lnTo>
                <a:lnTo>
                  <a:pt x="3132" y="1756"/>
                </a:lnTo>
                <a:cubicBezTo>
                  <a:pt x="3132" y="2726"/>
                  <a:pt x="2346" y="3512"/>
                  <a:pt x="1376" y="3512"/>
                </a:cubicBezTo>
                <a:lnTo>
                  <a:pt x="1196" y="3512"/>
                </a:lnTo>
                <a:lnTo>
                  <a:pt x="0" y="2821"/>
                </a:lnTo>
                <a:lnTo>
                  <a:pt x="162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Microsoft YaHei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任意多边形 26"/>
          <p:cNvSpPr/>
          <p:nvPr userDrawn="1">
            <p:custDataLst>
              <p:tags r:id="rId1"/>
            </p:custDataLst>
          </p:nvPr>
        </p:nvSpPr>
        <p:spPr>
          <a:xfrm rot="7200000">
            <a:off x="9820191" y="5656733"/>
            <a:ext cx="2334161" cy="7410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6" h="1167">
                <a:moveTo>
                  <a:pt x="584" y="0"/>
                </a:moveTo>
                <a:lnTo>
                  <a:pt x="3012" y="0"/>
                </a:lnTo>
                <a:lnTo>
                  <a:pt x="3676" y="1150"/>
                </a:lnTo>
                <a:lnTo>
                  <a:pt x="3655" y="1155"/>
                </a:lnTo>
                <a:cubicBezTo>
                  <a:pt x="3617" y="1163"/>
                  <a:pt x="3578" y="1167"/>
                  <a:pt x="3538" y="1167"/>
                </a:cubicBezTo>
                <a:lnTo>
                  <a:pt x="584" y="1167"/>
                </a:lnTo>
                <a:cubicBezTo>
                  <a:pt x="261" y="1167"/>
                  <a:pt x="0" y="906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A788FF">
                  <a:lumMod val="60000"/>
                  <a:lumOff val="40000"/>
                </a:srgbClr>
              </a:gs>
              <a:gs pos="49000">
                <a:srgbClr val="6C38FF"/>
              </a:gs>
              <a:gs pos="100000">
                <a:srgbClr val="3D00E9">
                  <a:lumMod val="75000"/>
                </a:srgbClr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7" name="任意多边形 17"/>
          <p:cNvSpPr/>
          <p:nvPr userDrawn="1">
            <p:custDataLst>
              <p:tags r:id="rId2"/>
            </p:custDataLst>
          </p:nvPr>
        </p:nvSpPr>
        <p:spPr>
          <a:xfrm rot="18000000">
            <a:off x="11547937" y="5442531"/>
            <a:ext cx="1229139" cy="6415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36" h="1010">
                <a:moveTo>
                  <a:pt x="584" y="0"/>
                </a:moveTo>
                <a:lnTo>
                  <a:pt x="1936" y="0"/>
                </a:lnTo>
                <a:lnTo>
                  <a:pt x="186" y="1010"/>
                </a:lnTo>
                <a:lnTo>
                  <a:pt x="171" y="996"/>
                </a:lnTo>
                <a:cubicBezTo>
                  <a:pt x="65" y="891"/>
                  <a:pt x="0" y="745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A788FF">
                  <a:lumMod val="60000"/>
                  <a:lumOff val="40000"/>
                </a:srgbClr>
              </a:gs>
              <a:gs pos="49000">
                <a:srgbClr val="6C38FF"/>
              </a:gs>
              <a:gs pos="100000">
                <a:srgbClr val="3D00E9">
                  <a:lumMod val="75000"/>
                </a:srgbClr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8" name="任意多边形 16"/>
          <p:cNvSpPr/>
          <p:nvPr userDrawn="1">
            <p:custDataLst>
              <p:tags r:id="rId3"/>
            </p:custDataLst>
          </p:nvPr>
        </p:nvSpPr>
        <p:spPr>
          <a:xfrm rot="7200000" flipH="1">
            <a:off x="11296880" y="6353114"/>
            <a:ext cx="737775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2" h="1168">
                <a:moveTo>
                  <a:pt x="674" y="0"/>
                </a:moveTo>
                <a:lnTo>
                  <a:pt x="1162" y="0"/>
                </a:lnTo>
                <a:lnTo>
                  <a:pt x="1162" y="584"/>
                </a:lnTo>
                <a:cubicBezTo>
                  <a:pt x="1162" y="907"/>
                  <a:pt x="900" y="1168"/>
                  <a:pt x="578" y="1168"/>
                </a:cubicBezTo>
                <a:lnTo>
                  <a:pt x="0" y="1168"/>
                </a:lnTo>
                <a:lnTo>
                  <a:pt x="674" y="0"/>
                </a:lnTo>
                <a:close/>
              </a:path>
            </a:pathLst>
          </a:custGeom>
          <a:gradFill>
            <a:gsLst>
              <a:gs pos="0">
                <a:srgbClr val="77FEC0">
                  <a:lumMod val="60000"/>
                  <a:lumOff val="40000"/>
                </a:srgbClr>
              </a:gs>
              <a:gs pos="49000">
                <a:srgbClr val="1CFE96"/>
              </a:gs>
              <a:gs pos="100000">
                <a:srgbClr val="01D372">
                  <a:lumMod val="75000"/>
                </a:srgbClr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9" name="任意多边形 25"/>
          <p:cNvSpPr/>
          <p:nvPr userDrawn="1">
            <p:custDataLst>
              <p:tags r:id="rId4"/>
            </p:custDataLst>
          </p:nvPr>
        </p:nvSpPr>
        <p:spPr>
          <a:xfrm rot="18000000" flipH="1">
            <a:off x="11433810" y="4239895"/>
            <a:ext cx="741680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8" h="1168">
                <a:moveTo>
                  <a:pt x="584" y="0"/>
                </a:moveTo>
                <a:lnTo>
                  <a:pt x="1168" y="0"/>
                </a:lnTo>
                <a:lnTo>
                  <a:pt x="1168" y="584"/>
                </a:lnTo>
                <a:cubicBezTo>
                  <a:pt x="1168" y="907"/>
                  <a:pt x="907" y="1168"/>
                  <a:pt x="584" y="1168"/>
                </a:cubicBezTo>
                <a:lnTo>
                  <a:pt x="376" y="1168"/>
                </a:lnTo>
                <a:lnTo>
                  <a:pt x="0" y="951"/>
                </a:lnTo>
                <a:lnTo>
                  <a:pt x="0" y="584"/>
                </a:ln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77FEC0">
                  <a:lumMod val="60000"/>
                  <a:lumOff val="40000"/>
                </a:srgbClr>
              </a:gs>
              <a:gs pos="49000">
                <a:srgbClr val="1CFE96"/>
              </a:gs>
              <a:gs pos="100000">
                <a:srgbClr val="01D372">
                  <a:lumMod val="75000"/>
                </a:srgbClr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  <a:sym typeface="+mn-ea"/>
              </a:rPr>
              <a:t>网站所选择的页面</a:t>
            </a:r>
            <a:b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</a:b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首页</a:t>
            </a:r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pic>
        <p:nvPicPr>
          <p:cNvPr id="4" name="Content Placeholder 3" descr="截屏2023-03-11 下午2.41.58"/>
          <p:cNvPicPr>
            <a:picLocks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32535" y="1301750"/>
            <a:ext cx="9927590" cy="53886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截屏2023-03-11 下午2.42.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0295" y="1195070"/>
            <a:ext cx="9369425" cy="52863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任意多边形 26"/>
          <p:cNvSpPr/>
          <p:nvPr userDrawn="1">
            <p:custDataLst>
              <p:tags r:id="rId1"/>
            </p:custDataLst>
          </p:nvPr>
        </p:nvSpPr>
        <p:spPr>
          <a:xfrm rot="7200000">
            <a:off x="9820191" y="5656733"/>
            <a:ext cx="2334161" cy="7410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6" h="1167">
                <a:moveTo>
                  <a:pt x="584" y="0"/>
                </a:moveTo>
                <a:lnTo>
                  <a:pt x="3012" y="0"/>
                </a:lnTo>
                <a:lnTo>
                  <a:pt x="3676" y="1150"/>
                </a:lnTo>
                <a:lnTo>
                  <a:pt x="3655" y="1155"/>
                </a:lnTo>
                <a:cubicBezTo>
                  <a:pt x="3617" y="1163"/>
                  <a:pt x="3578" y="1167"/>
                  <a:pt x="3538" y="1167"/>
                </a:cubicBezTo>
                <a:lnTo>
                  <a:pt x="584" y="1167"/>
                </a:lnTo>
                <a:cubicBezTo>
                  <a:pt x="261" y="1167"/>
                  <a:pt x="0" y="906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A788FF">
                  <a:lumMod val="60000"/>
                  <a:lumOff val="40000"/>
                </a:srgbClr>
              </a:gs>
              <a:gs pos="49000">
                <a:srgbClr val="6C38FF"/>
              </a:gs>
              <a:gs pos="100000">
                <a:srgbClr val="3D00E9">
                  <a:lumMod val="75000"/>
                </a:srgbClr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7" name="任意多边形 17"/>
          <p:cNvSpPr/>
          <p:nvPr userDrawn="1">
            <p:custDataLst>
              <p:tags r:id="rId2"/>
            </p:custDataLst>
          </p:nvPr>
        </p:nvSpPr>
        <p:spPr>
          <a:xfrm rot="18000000">
            <a:off x="11547937" y="5442531"/>
            <a:ext cx="1229139" cy="6415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36" h="1010">
                <a:moveTo>
                  <a:pt x="584" y="0"/>
                </a:moveTo>
                <a:lnTo>
                  <a:pt x="1936" y="0"/>
                </a:lnTo>
                <a:lnTo>
                  <a:pt x="186" y="1010"/>
                </a:lnTo>
                <a:lnTo>
                  <a:pt x="171" y="996"/>
                </a:lnTo>
                <a:cubicBezTo>
                  <a:pt x="65" y="891"/>
                  <a:pt x="0" y="745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A788FF">
                  <a:lumMod val="60000"/>
                  <a:lumOff val="40000"/>
                </a:srgbClr>
              </a:gs>
              <a:gs pos="49000">
                <a:srgbClr val="6C38FF"/>
              </a:gs>
              <a:gs pos="100000">
                <a:srgbClr val="3D00E9">
                  <a:lumMod val="75000"/>
                </a:srgbClr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8" name="任意多边形 16"/>
          <p:cNvSpPr/>
          <p:nvPr userDrawn="1">
            <p:custDataLst>
              <p:tags r:id="rId3"/>
            </p:custDataLst>
          </p:nvPr>
        </p:nvSpPr>
        <p:spPr>
          <a:xfrm rot="7200000" flipH="1">
            <a:off x="11296880" y="6353114"/>
            <a:ext cx="737775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2" h="1168">
                <a:moveTo>
                  <a:pt x="674" y="0"/>
                </a:moveTo>
                <a:lnTo>
                  <a:pt x="1162" y="0"/>
                </a:lnTo>
                <a:lnTo>
                  <a:pt x="1162" y="584"/>
                </a:lnTo>
                <a:cubicBezTo>
                  <a:pt x="1162" y="907"/>
                  <a:pt x="900" y="1168"/>
                  <a:pt x="578" y="1168"/>
                </a:cubicBezTo>
                <a:lnTo>
                  <a:pt x="0" y="1168"/>
                </a:lnTo>
                <a:lnTo>
                  <a:pt x="674" y="0"/>
                </a:lnTo>
                <a:close/>
              </a:path>
            </a:pathLst>
          </a:custGeom>
          <a:gradFill>
            <a:gsLst>
              <a:gs pos="0">
                <a:srgbClr val="77FEC0">
                  <a:lumMod val="60000"/>
                  <a:lumOff val="40000"/>
                </a:srgbClr>
              </a:gs>
              <a:gs pos="49000">
                <a:srgbClr val="1CFE96"/>
              </a:gs>
              <a:gs pos="100000">
                <a:srgbClr val="01D372">
                  <a:lumMod val="75000"/>
                </a:srgbClr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9" name="任意多边形 25"/>
          <p:cNvSpPr/>
          <p:nvPr userDrawn="1">
            <p:custDataLst>
              <p:tags r:id="rId4"/>
            </p:custDataLst>
          </p:nvPr>
        </p:nvSpPr>
        <p:spPr>
          <a:xfrm rot="18000000" flipH="1">
            <a:off x="11433810" y="4239895"/>
            <a:ext cx="741680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8" h="1168">
                <a:moveTo>
                  <a:pt x="584" y="0"/>
                </a:moveTo>
                <a:lnTo>
                  <a:pt x="1168" y="0"/>
                </a:lnTo>
                <a:lnTo>
                  <a:pt x="1168" y="584"/>
                </a:lnTo>
                <a:cubicBezTo>
                  <a:pt x="1168" y="907"/>
                  <a:pt x="907" y="1168"/>
                  <a:pt x="584" y="1168"/>
                </a:cubicBezTo>
                <a:lnTo>
                  <a:pt x="376" y="1168"/>
                </a:lnTo>
                <a:lnTo>
                  <a:pt x="0" y="951"/>
                </a:lnTo>
                <a:lnTo>
                  <a:pt x="0" y="584"/>
                </a:ln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77FEC0">
                  <a:lumMod val="60000"/>
                  <a:lumOff val="40000"/>
                </a:srgbClr>
              </a:gs>
              <a:gs pos="49000">
                <a:srgbClr val="1CFE96"/>
              </a:gs>
              <a:gs pos="100000">
                <a:srgbClr val="01D372">
                  <a:lumMod val="75000"/>
                </a:srgbClr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商品分类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页面</a:t>
            </a:r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/>
          <a:p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商品分类的页面性能测试（使用</a:t>
            </a:r>
            <a:r>
              <a:rPr lang="en-US" altLang="zh-CN">
                <a:solidFill>
                  <a:schemeClr val="lt1"/>
                </a:solidFill>
                <a:latin typeface="Microsoft YaHei" charset="0"/>
                <a:cs typeface="Microsoft YaHei" charset="0"/>
              </a:rPr>
              <a:t>Google chrome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的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测试）</a:t>
            </a:r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  <a:p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从这张性能图我们可以知道</a:t>
            </a:r>
            <a:r>
              <a:rPr lang="en-US" altLang="zh-CN">
                <a:solidFill>
                  <a:schemeClr val="lt1"/>
                </a:solidFill>
                <a:latin typeface="Microsoft YaHei" charset="0"/>
                <a:cs typeface="Microsoft YaHei" charset="0"/>
              </a:rPr>
              <a:t>FPS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，</a:t>
            </a:r>
            <a:r>
              <a:rPr lang="en-US" altLang="zh-CN">
                <a:solidFill>
                  <a:schemeClr val="lt1"/>
                </a:solidFill>
                <a:latin typeface="Microsoft YaHei" charset="0"/>
                <a:cs typeface="Microsoft YaHei" charset="0"/>
              </a:rPr>
              <a:t>CPU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，网络，帧，通过性能分析我的页面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暂无问题</a:t>
            </a:r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  <a:p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pic>
        <p:nvPicPr>
          <p:cNvPr id="4" name="Picture 3" descr="截屏2023-03-11 下午2.29.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490" y="1837690"/>
            <a:ext cx="9398635" cy="48158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购物车</a:t>
            </a:r>
            <a:r>
              <a:rPr lang="zh-CN" altLang="en-US"/>
              <a:t>页面</a:t>
            </a:r>
            <a:endParaRPr lang="zh-CN" altLang="en-US"/>
          </a:p>
        </p:txBody>
      </p:sp>
      <p:pic>
        <p:nvPicPr>
          <p:cNvPr id="4" name="Content Placeholder 3" descr="截屏2023-03-11 下午2.45.3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3820" y="1236345"/>
            <a:ext cx="8862695" cy="5324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截屏2023-03-11 下午2.45.3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9840" y="1528445"/>
            <a:ext cx="9221470" cy="50069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任意多边形 26"/>
          <p:cNvSpPr/>
          <p:nvPr userDrawn="1">
            <p:custDataLst>
              <p:tags r:id="rId1"/>
            </p:custDataLst>
          </p:nvPr>
        </p:nvSpPr>
        <p:spPr>
          <a:xfrm rot="7200000">
            <a:off x="9820191" y="5656733"/>
            <a:ext cx="2334161" cy="7410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6" h="1167">
                <a:moveTo>
                  <a:pt x="584" y="0"/>
                </a:moveTo>
                <a:lnTo>
                  <a:pt x="3012" y="0"/>
                </a:lnTo>
                <a:lnTo>
                  <a:pt x="3676" y="1150"/>
                </a:lnTo>
                <a:lnTo>
                  <a:pt x="3655" y="1155"/>
                </a:lnTo>
                <a:cubicBezTo>
                  <a:pt x="3617" y="1163"/>
                  <a:pt x="3578" y="1167"/>
                  <a:pt x="3538" y="1167"/>
                </a:cubicBezTo>
                <a:lnTo>
                  <a:pt x="584" y="1167"/>
                </a:lnTo>
                <a:cubicBezTo>
                  <a:pt x="261" y="1167"/>
                  <a:pt x="0" y="906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A788FF">
                  <a:lumMod val="60000"/>
                  <a:lumOff val="40000"/>
                </a:srgbClr>
              </a:gs>
              <a:gs pos="49000">
                <a:srgbClr val="6C38FF"/>
              </a:gs>
              <a:gs pos="100000">
                <a:srgbClr val="3D00E9">
                  <a:lumMod val="75000"/>
                </a:srgbClr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7" name="任意多边形 17"/>
          <p:cNvSpPr/>
          <p:nvPr userDrawn="1">
            <p:custDataLst>
              <p:tags r:id="rId2"/>
            </p:custDataLst>
          </p:nvPr>
        </p:nvSpPr>
        <p:spPr>
          <a:xfrm rot="18000000">
            <a:off x="11547937" y="5442531"/>
            <a:ext cx="1229139" cy="6415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36" h="1010">
                <a:moveTo>
                  <a:pt x="584" y="0"/>
                </a:moveTo>
                <a:lnTo>
                  <a:pt x="1936" y="0"/>
                </a:lnTo>
                <a:lnTo>
                  <a:pt x="186" y="1010"/>
                </a:lnTo>
                <a:lnTo>
                  <a:pt x="171" y="996"/>
                </a:lnTo>
                <a:cubicBezTo>
                  <a:pt x="65" y="891"/>
                  <a:pt x="0" y="745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A788FF">
                  <a:lumMod val="60000"/>
                  <a:lumOff val="40000"/>
                </a:srgbClr>
              </a:gs>
              <a:gs pos="49000">
                <a:srgbClr val="6C38FF"/>
              </a:gs>
              <a:gs pos="100000">
                <a:srgbClr val="3D00E9">
                  <a:lumMod val="75000"/>
                </a:srgbClr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8" name="任意多边形 16"/>
          <p:cNvSpPr/>
          <p:nvPr userDrawn="1">
            <p:custDataLst>
              <p:tags r:id="rId3"/>
            </p:custDataLst>
          </p:nvPr>
        </p:nvSpPr>
        <p:spPr>
          <a:xfrm rot="7200000" flipH="1">
            <a:off x="11296880" y="6353114"/>
            <a:ext cx="737775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2" h="1168">
                <a:moveTo>
                  <a:pt x="674" y="0"/>
                </a:moveTo>
                <a:lnTo>
                  <a:pt x="1162" y="0"/>
                </a:lnTo>
                <a:lnTo>
                  <a:pt x="1162" y="584"/>
                </a:lnTo>
                <a:cubicBezTo>
                  <a:pt x="1162" y="907"/>
                  <a:pt x="900" y="1168"/>
                  <a:pt x="578" y="1168"/>
                </a:cubicBezTo>
                <a:lnTo>
                  <a:pt x="0" y="1168"/>
                </a:lnTo>
                <a:lnTo>
                  <a:pt x="674" y="0"/>
                </a:lnTo>
                <a:close/>
              </a:path>
            </a:pathLst>
          </a:custGeom>
          <a:gradFill>
            <a:gsLst>
              <a:gs pos="0">
                <a:srgbClr val="77FEC0">
                  <a:lumMod val="60000"/>
                  <a:lumOff val="40000"/>
                </a:srgbClr>
              </a:gs>
              <a:gs pos="49000">
                <a:srgbClr val="1CFE96"/>
              </a:gs>
              <a:gs pos="100000">
                <a:srgbClr val="01D372">
                  <a:lumMod val="75000"/>
                </a:srgbClr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9" name="任意多边形 25"/>
          <p:cNvSpPr/>
          <p:nvPr userDrawn="1">
            <p:custDataLst>
              <p:tags r:id="rId4"/>
            </p:custDataLst>
          </p:nvPr>
        </p:nvSpPr>
        <p:spPr>
          <a:xfrm rot="18000000" flipH="1">
            <a:off x="11433810" y="4239895"/>
            <a:ext cx="741680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8" h="1168">
                <a:moveTo>
                  <a:pt x="584" y="0"/>
                </a:moveTo>
                <a:lnTo>
                  <a:pt x="1168" y="0"/>
                </a:lnTo>
                <a:lnTo>
                  <a:pt x="1168" y="584"/>
                </a:lnTo>
                <a:cubicBezTo>
                  <a:pt x="1168" y="907"/>
                  <a:pt x="907" y="1168"/>
                  <a:pt x="584" y="1168"/>
                </a:cubicBezTo>
                <a:lnTo>
                  <a:pt x="376" y="1168"/>
                </a:lnTo>
                <a:lnTo>
                  <a:pt x="0" y="951"/>
                </a:lnTo>
                <a:lnTo>
                  <a:pt x="0" y="584"/>
                </a:ln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77FEC0">
                  <a:lumMod val="60000"/>
                  <a:lumOff val="40000"/>
                </a:srgbClr>
              </a:gs>
              <a:gs pos="49000">
                <a:srgbClr val="1CFE96"/>
              </a:gs>
              <a:gs pos="100000">
                <a:srgbClr val="01D372">
                  <a:lumMod val="75000"/>
                </a:srgbClr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安装</a:t>
            </a:r>
            <a:r>
              <a:rPr lang="en-US" altLang="zh-CN">
                <a:solidFill>
                  <a:schemeClr val="lt1"/>
                </a:solidFill>
                <a:latin typeface="Microsoft YaHei" charset="0"/>
                <a:cs typeface="Microsoft YaHei" charset="0"/>
              </a:rPr>
              <a:t>Mem</a:t>
            </a:r>
            <a:r>
              <a:rPr lang="en-US" altLang="zh-CN">
                <a:solidFill>
                  <a:schemeClr val="lt1"/>
                </a:solidFill>
                <a:latin typeface="Microsoft YaHei" charset="0"/>
                <a:cs typeface="Microsoft YaHei" charset="0"/>
              </a:rPr>
              <a:t>cached</a:t>
            </a:r>
            <a:endParaRPr lang="en-US" altLang="zh-CN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/>
          <a:p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由于我是</a:t>
            </a:r>
            <a:r>
              <a:rPr lang="en-US" altLang="zh-CN">
                <a:solidFill>
                  <a:schemeClr val="lt1"/>
                </a:solidFill>
                <a:latin typeface="Microsoft YaHei" charset="0"/>
                <a:cs typeface="Microsoft YaHei" charset="0"/>
              </a:rPr>
              <a:t>mac 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电脑所以我使用了简单粗暴的</a:t>
            </a:r>
            <a:r>
              <a:rPr lang="en-US" altLang="zh-CN">
                <a:solidFill>
                  <a:schemeClr val="lt1"/>
                </a:solidFill>
                <a:latin typeface="Microsoft YaHei" charset="0"/>
                <a:cs typeface="Microsoft YaHei" charset="0"/>
              </a:rPr>
              <a:t>brew install memcached 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就可以完成了</a:t>
            </a:r>
            <a:r>
              <a:rPr lang="en-US" altLang="zh-CN">
                <a:solidFill>
                  <a:schemeClr val="lt1"/>
                </a:solidFill>
                <a:latin typeface="Microsoft YaHei" charset="0"/>
                <a:cs typeface="Microsoft YaHei" charset="0"/>
              </a:rPr>
              <a:t>memcache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的安装</a:t>
            </a:r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  <a:p>
            <a:r>
              <a:rPr lang="en-US" altLang="zh-CN">
                <a:solidFill>
                  <a:schemeClr val="lt1"/>
                </a:solidFill>
                <a:latin typeface="Microsoft YaHei" charset="0"/>
                <a:cs typeface="Microsoft YaHei" charset="0"/>
              </a:rPr>
              <a:t>brew services start memcached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就可以启动</a:t>
            </a:r>
            <a:r>
              <a:rPr lang="en-US" altLang="zh-CN">
                <a:solidFill>
                  <a:schemeClr val="lt1"/>
                </a:solidFill>
                <a:latin typeface="Microsoft YaHei" charset="0"/>
                <a:cs typeface="Microsoft YaHei" charset="0"/>
              </a:rPr>
              <a:t>memcached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了</a:t>
            </a:r>
            <a:endParaRPr lang="en-US" altLang="zh-CN">
              <a:solidFill>
                <a:schemeClr val="lt1"/>
              </a:solidFill>
              <a:latin typeface="Microsoft YaHei" charset="0"/>
              <a:cs typeface="Microsoft YaHei" charset="0"/>
            </a:endParaRPr>
          </a:p>
          <a:p>
            <a:endParaRPr lang="en-US" altLang="zh-CN">
              <a:solidFill>
                <a:schemeClr val="lt1"/>
              </a:solidFill>
              <a:latin typeface="Microsoft YaHei" charset="0"/>
              <a:cs typeface="Microsoft YaHei" charset="0"/>
            </a:endParaRPr>
          </a:p>
          <a:p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问题：我一开始以为是我的</a:t>
            </a:r>
            <a:r>
              <a:rPr lang="en-US" altLang="zh-CN">
                <a:solidFill>
                  <a:schemeClr val="lt1"/>
                </a:solidFill>
                <a:latin typeface="Microsoft YaHei" charset="0"/>
                <a:cs typeface="Microsoft YaHei" charset="0"/>
              </a:rPr>
              <a:t>mac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系统太高了导致安装不了，原来其实只要我复制</a:t>
            </a:r>
            <a:r>
              <a:rPr lang="en-US" altLang="zh-CN">
                <a:solidFill>
                  <a:schemeClr val="lt1"/>
                </a:solidFill>
                <a:latin typeface="Microsoft YaHei" charset="0"/>
                <a:cs typeface="Microsoft YaHei" charset="0"/>
              </a:rPr>
              <a:t>error 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的问题</a:t>
            </a:r>
            <a:r>
              <a:rPr lang="en-US" altLang="zh-CN">
                <a:solidFill>
                  <a:schemeClr val="lt1"/>
                </a:solidFill>
                <a:latin typeface="Microsoft YaHei" charset="0"/>
                <a:cs typeface="Microsoft YaHei" charset="0"/>
              </a:rPr>
              <a:t> 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再次输入即可</a:t>
            </a:r>
            <a:r>
              <a:rPr lang="en-US" altLang="zh-CN">
                <a:solidFill>
                  <a:schemeClr val="lt1"/>
                </a:solidFill>
                <a:latin typeface="Microsoft YaHei" charset="0"/>
                <a:cs typeface="Microsoft YaHei" charset="0"/>
              </a:rPr>
              <a:t> 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估计是权限</a:t>
            </a:r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的一个问题</a:t>
            </a:r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pic>
        <p:nvPicPr>
          <p:cNvPr id="4" name="Picture 3" descr="截屏2023-03-09 下午2.40.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" y="3615690"/>
            <a:ext cx="6934200" cy="26035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任意多边形 26"/>
          <p:cNvSpPr/>
          <p:nvPr userDrawn="1">
            <p:custDataLst>
              <p:tags r:id="rId1"/>
            </p:custDataLst>
          </p:nvPr>
        </p:nvSpPr>
        <p:spPr>
          <a:xfrm rot="7200000">
            <a:off x="9820191" y="5656733"/>
            <a:ext cx="2334161" cy="74104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6" h="1167">
                <a:moveTo>
                  <a:pt x="584" y="0"/>
                </a:moveTo>
                <a:lnTo>
                  <a:pt x="3012" y="0"/>
                </a:lnTo>
                <a:lnTo>
                  <a:pt x="3676" y="1150"/>
                </a:lnTo>
                <a:lnTo>
                  <a:pt x="3655" y="1155"/>
                </a:lnTo>
                <a:cubicBezTo>
                  <a:pt x="3617" y="1163"/>
                  <a:pt x="3578" y="1167"/>
                  <a:pt x="3538" y="1167"/>
                </a:cubicBezTo>
                <a:lnTo>
                  <a:pt x="584" y="1167"/>
                </a:lnTo>
                <a:cubicBezTo>
                  <a:pt x="261" y="1167"/>
                  <a:pt x="0" y="906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A788FF">
                  <a:lumMod val="60000"/>
                  <a:lumOff val="40000"/>
                </a:srgbClr>
              </a:gs>
              <a:gs pos="49000">
                <a:srgbClr val="6C38FF"/>
              </a:gs>
              <a:gs pos="100000">
                <a:srgbClr val="3D00E9">
                  <a:lumMod val="75000"/>
                </a:srgbClr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7" name="任意多边形 17"/>
          <p:cNvSpPr/>
          <p:nvPr userDrawn="1">
            <p:custDataLst>
              <p:tags r:id="rId2"/>
            </p:custDataLst>
          </p:nvPr>
        </p:nvSpPr>
        <p:spPr>
          <a:xfrm rot="18000000">
            <a:off x="11547937" y="5442531"/>
            <a:ext cx="1229139" cy="64153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36" h="1010">
                <a:moveTo>
                  <a:pt x="584" y="0"/>
                </a:moveTo>
                <a:lnTo>
                  <a:pt x="1936" y="0"/>
                </a:lnTo>
                <a:lnTo>
                  <a:pt x="186" y="1010"/>
                </a:lnTo>
                <a:lnTo>
                  <a:pt x="171" y="996"/>
                </a:lnTo>
                <a:cubicBezTo>
                  <a:pt x="65" y="891"/>
                  <a:pt x="0" y="745"/>
                  <a:pt x="0" y="584"/>
                </a:cubicBez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A788FF">
                  <a:lumMod val="60000"/>
                  <a:lumOff val="40000"/>
                </a:srgbClr>
              </a:gs>
              <a:gs pos="49000">
                <a:srgbClr val="6C38FF"/>
              </a:gs>
              <a:gs pos="100000">
                <a:srgbClr val="3D00E9">
                  <a:lumMod val="75000"/>
                </a:srgbClr>
              </a:gs>
            </a:gsLst>
            <a:lin ang="18360000" scaled="0"/>
          </a:gradFill>
          <a:ln>
            <a:noFill/>
          </a:ln>
          <a:effectLst>
            <a:outerShdw blurRad="889000" dist="139700" dir="2700000" sx="105000" sy="105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8" name="任意多边形 16"/>
          <p:cNvSpPr/>
          <p:nvPr userDrawn="1">
            <p:custDataLst>
              <p:tags r:id="rId3"/>
            </p:custDataLst>
          </p:nvPr>
        </p:nvSpPr>
        <p:spPr>
          <a:xfrm rot="7200000" flipH="1">
            <a:off x="11296880" y="6353114"/>
            <a:ext cx="737775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2" h="1168">
                <a:moveTo>
                  <a:pt x="674" y="0"/>
                </a:moveTo>
                <a:lnTo>
                  <a:pt x="1162" y="0"/>
                </a:lnTo>
                <a:lnTo>
                  <a:pt x="1162" y="584"/>
                </a:lnTo>
                <a:cubicBezTo>
                  <a:pt x="1162" y="907"/>
                  <a:pt x="900" y="1168"/>
                  <a:pt x="578" y="1168"/>
                </a:cubicBezTo>
                <a:lnTo>
                  <a:pt x="0" y="1168"/>
                </a:lnTo>
                <a:lnTo>
                  <a:pt x="674" y="0"/>
                </a:lnTo>
                <a:close/>
              </a:path>
            </a:pathLst>
          </a:custGeom>
          <a:gradFill>
            <a:gsLst>
              <a:gs pos="0">
                <a:srgbClr val="77FEC0">
                  <a:lumMod val="60000"/>
                  <a:lumOff val="40000"/>
                </a:srgbClr>
              </a:gs>
              <a:gs pos="49000">
                <a:srgbClr val="1CFE96"/>
              </a:gs>
              <a:gs pos="100000">
                <a:srgbClr val="01D372">
                  <a:lumMod val="75000"/>
                </a:srgbClr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9" name="任意多边形 25"/>
          <p:cNvSpPr/>
          <p:nvPr userDrawn="1">
            <p:custDataLst>
              <p:tags r:id="rId4"/>
            </p:custDataLst>
          </p:nvPr>
        </p:nvSpPr>
        <p:spPr>
          <a:xfrm rot="18000000" flipH="1">
            <a:off x="11433810" y="4239895"/>
            <a:ext cx="741680" cy="741680"/>
          </a:xfrm>
          <a:custGeom>
            <a:avLst/>
            <a:gdLst>
              <a:gd name="adj1" fmla="val 50000"/>
              <a:gd name="adj2" fmla="val 0"/>
              <a:gd name="a1" fmla="pin 0 adj1 50000"/>
              <a:gd name="a2" fmla="pin 0 adj2 50000"/>
              <a:gd name="x1" fmla="*/ ss a1 100000"/>
              <a:gd name="y1" fmla="+- b 0 x1"/>
              <a:gd name="a" fmla="*/ ss a2 100000"/>
              <a:gd name="x2" fmla="+- r 0 a"/>
              <a:gd name="y2" fmla="+- b 0 a"/>
              <a:gd name="dx1" fmla="*/ x1 29289 100000"/>
              <a:gd name="dx2" fmla="*/ a 29289 100000"/>
              <a:gd name="d" fmla="+- dx1 0 dx2"/>
              <a:gd name="dx" fmla="?: d dx1 dx2"/>
              <a:gd name="ir" fmla="+- r 0 dx"/>
              <a:gd name="ib" fmla="+- b 0 dx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1168" h="1168">
                <a:moveTo>
                  <a:pt x="584" y="0"/>
                </a:moveTo>
                <a:lnTo>
                  <a:pt x="1168" y="0"/>
                </a:lnTo>
                <a:lnTo>
                  <a:pt x="1168" y="584"/>
                </a:lnTo>
                <a:cubicBezTo>
                  <a:pt x="1168" y="907"/>
                  <a:pt x="907" y="1168"/>
                  <a:pt x="584" y="1168"/>
                </a:cubicBezTo>
                <a:lnTo>
                  <a:pt x="376" y="1168"/>
                </a:lnTo>
                <a:lnTo>
                  <a:pt x="0" y="951"/>
                </a:lnTo>
                <a:lnTo>
                  <a:pt x="0" y="584"/>
                </a:lnTo>
                <a:cubicBezTo>
                  <a:pt x="0" y="261"/>
                  <a:pt x="261" y="0"/>
                  <a:pt x="584" y="0"/>
                </a:cubicBezTo>
                <a:close/>
              </a:path>
            </a:pathLst>
          </a:custGeom>
          <a:gradFill>
            <a:gsLst>
              <a:gs pos="0">
                <a:srgbClr val="77FEC0">
                  <a:lumMod val="60000"/>
                  <a:lumOff val="40000"/>
                </a:srgbClr>
              </a:gs>
              <a:gs pos="49000">
                <a:srgbClr val="1CFE96"/>
              </a:gs>
              <a:gs pos="100000">
                <a:srgbClr val="01D372">
                  <a:lumMod val="75000"/>
                </a:srgbClr>
              </a:gs>
            </a:gsLst>
            <a:lin ang="7320000" scaled="0"/>
          </a:gradFill>
          <a:ln>
            <a:noFill/>
          </a:ln>
          <a:effectLst>
            <a:outerShdw blurRad="939800" dist="50800" dir="5400000" algn="ctr" rotWithShape="0">
              <a:schemeClr val="accent2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配置</a:t>
            </a:r>
            <a:r>
              <a:rPr lang="en-US" altLang="zh-CN">
                <a:solidFill>
                  <a:schemeClr val="lt1"/>
                </a:solidFill>
                <a:latin typeface="Microsoft YaHei" charset="0"/>
                <a:cs typeface="Microsoft YaHei" charset="0"/>
              </a:rPr>
              <a:t>memcached</a:t>
            </a:r>
            <a:endParaRPr lang="en-US" altLang="zh-CN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/>
          <a:p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在终端</a:t>
            </a:r>
            <a:r>
              <a:rPr 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#vim /etc/sysconfig/memcached 修改配置文件,不改用不了</a:t>
            </a:r>
            <a:endParaRPr 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  <a:p>
            <a:r>
              <a:rPr lang="zh-CN" alt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关键要修改CACHESIZE</a:t>
            </a:r>
            <a:r>
              <a:rPr lang="en-US" altLang="zh-CN">
                <a:solidFill>
                  <a:schemeClr val="lt1"/>
                </a:solidFill>
                <a:latin typeface="Microsoft YaHei" charset="0"/>
                <a:cs typeface="Microsoft YaHei" charset="0"/>
              </a:rPr>
              <a:t>(作为一个缓存服务器，默认情况下最多能使用多少，看看现在有多少剩余内存，这是memcached能使用的内存)</a:t>
            </a:r>
            <a:endParaRPr lang="en-US" altLang="zh-CN">
              <a:solidFill>
                <a:schemeClr val="lt1"/>
              </a:solidFill>
              <a:latin typeface="Microsoft YaHei" charset="0"/>
              <a:cs typeface="Microsoft YaHei" charset="0"/>
            </a:endParaRPr>
          </a:p>
          <a:p>
            <a:endParaRPr lang="en-US" altLang="zh-CN">
              <a:solidFill>
                <a:schemeClr val="lt1"/>
              </a:solidFill>
              <a:latin typeface="Microsoft YaHei" charset="0"/>
              <a:cs typeface="Microsoft YaHei" charset="0"/>
            </a:endParaRPr>
          </a:p>
          <a:p>
            <a:pPr marL="0" indent="0">
              <a:buNone/>
            </a:pPr>
            <a:r>
              <a:rPr 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PORT="11211"</a:t>
            </a:r>
            <a:endParaRPr 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  <a:p>
            <a:pPr marL="0" indent="0">
              <a:buNone/>
            </a:pPr>
            <a:r>
              <a:rPr 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USER="memcached"</a:t>
            </a:r>
            <a:endParaRPr 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  <a:p>
            <a:pPr marL="0" indent="0">
              <a:buNone/>
            </a:pPr>
            <a:r>
              <a:rPr 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MAXCONN="4069"  //最大连接数</a:t>
            </a:r>
            <a:endParaRPr 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  <a:p>
            <a:pPr marL="0" indent="0">
              <a:buNone/>
            </a:pPr>
            <a:r>
              <a:rPr 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CACHESIZE="1024" //最大缓存数1G</a:t>
            </a:r>
            <a:endParaRPr 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  <a:p>
            <a:pPr marL="0" indent="0">
              <a:buNone/>
            </a:pPr>
            <a:r>
              <a:rPr lang="en-US">
                <a:solidFill>
                  <a:schemeClr val="lt1"/>
                </a:solidFill>
                <a:latin typeface="Microsoft YaHei" charset="0"/>
                <a:cs typeface="Microsoft YaHei" charset="0"/>
              </a:rPr>
              <a:t>OPTIONS=""</a:t>
            </a:r>
            <a:endParaRPr lang="en-US">
              <a:solidFill>
                <a:schemeClr val="lt1"/>
              </a:solidFill>
              <a:latin typeface="Microsoft YaHei" charset="0"/>
              <a:cs typeface="Microsoft YaHei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1"/>
</p:tagLst>
</file>

<file path=ppt/tags/tag10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1"/>
</p:tagLst>
</file>

<file path=ppt/tags/tag106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1"/>
</p:tagLst>
</file>

<file path=ppt/tags/tag107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111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1"/>
</p:tagLst>
</file>

<file path=ppt/tags/tag11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1"/>
</p:tagLst>
</file>

<file path=ppt/tags/tag11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1"/>
</p:tagLst>
</file>

<file path=ppt/tags/tag118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122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1"/>
</p:tagLst>
</file>

<file path=ppt/tags/tag12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1"/>
</p:tagLst>
</file>

<file path=ppt/tags/tag12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1"/>
</p:tagLst>
</file>

<file path=ppt/tags/tag129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133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1"/>
</p:tagLst>
</file>

<file path=ppt/tags/tag13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1"/>
</p:tagLst>
</file>

<file path=ppt/tags/tag13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1"/>
</p:tagLst>
</file>

<file path=ppt/tags/tag14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1"/>
</p:tagLst>
</file>

<file path=ppt/tags/tag142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14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1"/>
</p:tagLst>
</file>

<file path=ppt/tags/tag155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1"/>
</p:tagLst>
</file>

<file path=ppt/tags/tag15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915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915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29152"/>
  <p:tag name="KSO_WM_TEMPLATE_THUMBS_INDEX" val="1、4、6、8、9、10、13、14"/>
</p:tagLst>
</file>

<file path=ppt/tags/tag165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6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51ea76a-3bb2-c2f6-ac8f-0964715eba89}"/>
  <p:tag name="KSO_WM_UNIT_TYPE" val="i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306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6439aeb2-25de-4c8f-ac8f-096483c1bc6a}"/>
  <p:tag name="KSO_WM_UNIT_TYPE" val="i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306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16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6a3671e3-d77a-aba3-ac8f-096445d4c1b2}"/>
  <p:tag name="KSO_WM_UNIT_TYPE" val="i"/>
  <p:tag name="KSO_WM_UNIT_FILL_FORE_SCHEMECOLOR_INDEX_1_BRIGHTNESS" val="0.4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122"/>
  <p:tag name="KSO_WM_UNIT_FILL_GRADIENT_Direction" val="-2"/>
  <p:tag name="KSO_WM_UNIT_FILL_TYPE" val="3"/>
  <p:tag name="KSO_WM_UNIT_SHADOW_SCHEMECOLOR_INDEX_BRIGHTNESS" val="0"/>
  <p:tag name="KSO_WM_UNIT_SHADOW_SCHEMECOLOR_INDEX" val="6"/>
  <p:tag name="KSO_WM_UNIT_TEXT_FILL_FORE_SCHEMECOLOR_INDEX_BRIGHTNESS" val="0"/>
  <p:tag name="KSO_WM_UNIT_TEXT_FILL_FORE_SCHEMECOLOR_INDEX" val="2"/>
  <p:tag name="KSO_WM_UNIT_TEXT_FILL_TYPE" val="1"/>
</p:tagLst>
</file>

<file path=ppt/tags/tag16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4ea683ee-90c0-02fd-ac8f-0964bea3a48c}"/>
  <p:tag name="KSO_WM_UNIT_TYPE" val="i"/>
  <p:tag name="KSO_WM_UNIT_FILL_FORE_SCHEMECOLOR_INDEX_1_BRIGHTNESS" val="0.4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122"/>
  <p:tag name="KSO_WM_UNIT_FILL_GRADIENT_Direction" val="-2"/>
  <p:tag name="KSO_WM_UNIT_FILL_TYPE" val="3"/>
  <p:tag name="KSO_WM_UNIT_SHADOW_SCHEMECOLOR_INDEX_BRIGHTNESS" val="0"/>
  <p:tag name="KSO_WM_UNIT_SHADOW_SCHEMECOLOR_INDEX" val="6"/>
  <p:tag name="KSO_WM_UNIT_TEXT_FILL_FORE_SCHEMECOLOR_INDEX_BRIGHTNESS" val="0"/>
  <p:tag name="KSO_WM_UNIT_TEXT_FILL_FORE_SCHEMECOLOR_INDEX" val="2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739_1*i*1"/>
  <p:tag name="KSO_WM_TEMPLATE_CATEGORY" val="custom"/>
  <p:tag name="KSO_WM_TEMPLATE_INDEX" val="20204739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bedc86f5c5744a19a44839c90d0adb29"/>
  <p:tag name="KSO_WM_UNIT_DECORATE_INFO" val="{&quot;DecorateInfoH&quot;:{&quot;IsAbs&quot;:true},&quot;DecorateInfoW&quot;:{&quot;IsAbs&quot;:false},&quot;DecorateInfoX&quot;:{&quot;IsAbs&quot;:true,&quot;Pos&quot;:0},&quot;DecorateInfoY&quot;:{&quot;IsAbs&quot;:true,&quot;Pos&quot;:0},&quot;ReferentInfo&quot;:{&quot;Id&quot;:&quot;f4aebfa0b979469e9571d0ace4712df6&quot;,&quot;X&quot;:{&quot;Pos&quot;:0},&quot;Y&quot;:{&quot;Pos&quot;:2}},&quot;whChangeMode&quot;:0}"/>
  <p:tag name="KSO_WM_CHIP_GROUPID" val="5f2a1e1e45e1f15ec24fe435"/>
  <p:tag name="KSO_WM_CHIP_XID" val="5f2a1e1e45e1f15ec24fe436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44db4b6b28474cbc92b83b8b3def4282"/>
  <p:tag name="KSO_WM_UNIT_LINE_FORE_SCHEMECOLOR_INDEX_BRIGHTNESS" val="0.25"/>
  <p:tag name="KSO_WM_UNIT_LINE_FORE_SCHEMECOLOR_INDEX" val="13"/>
  <p:tag name="KSO_WM_UNIT_LINE_FILL_TYPE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739_1*a*1"/>
  <p:tag name="KSO_WM_TEMPLATE_CATEGORY" val="custom"/>
  <p:tag name="KSO_WM_TEMPLATE_INDEX" val="2020473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典雅中国风通用模板"/>
  <p:tag name="KSO_WM_UNIT_BLOCK" val="0"/>
  <p:tag name="KSO_WM_UNIT_DEC_AREA_ID" val="f4aebfa0b979469e9571d0ace4712df6"/>
  <p:tag name="KSO_WM_UNIT_DEFAULT_FONT" val="24;60;4"/>
  <p:tag name="KSO_WM_CHIP_GROUPID" val="5f2a1e1e45e1f15ec24fe435"/>
  <p:tag name="KSO_WM_CHIP_XID" val="5f2a1e1e45e1f15ec24fe436"/>
  <p:tag name="KSO_WM_CHIP_FILLAREA_FILL_RULE" val="{&quot;fill_align&quot;:&quot;cm&quot;,&quot;fill_mode&quot;:&quot;adaptive&quot;,&quot;sacle_strategy&quot;:&quot;smart&quot;}"/>
  <p:tag name="KSO_WM_ASSEMBLE_CHIP_INDEX" val="44db4b6b28474cbc92b83b8b3def4282"/>
  <p:tag name="KSO_WM_UNIT_TEXT_FILL_FORE_SCHEMECOLOR_INDEX_BRIGHTNESS" val="0.15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CHIP_INFOS" val="{&quot;layout_type&quot;:&quot;forright&quot;,&quot;slide_type&quot;:[&quot;title&quot;],&quot;aspect_ratio&quot;:&quot;16:9&quot;}"/>
  <p:tag name="KSO_WM_CHIP_XID" val="5ebe041a0ac41c4a0a52557a"/>
  <p:tag name="KSO_WM_CHIP_FILLPROP" val="[[{&quot;fill_id&quot;:&quot;014cd647425143238c2ec88d4832793b&quot;,&quot;fill_align&quot;:&quot;cm&quot;,&quot;text_align&quot;:&quot;lm&quot;,&quot;text_direction&quot;:&quot;horizontal&quot;,&quot;chip_types&quot;:[&quot;text&quot;,&quot;header&quot;]}]]"/>
  <p:tag name="KSO_WM_SLIDE_ID" val="custom20204739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520*39"/>
  <p:tag name="KSO_WM_TAG_VERSION" val="1.0"/>
  <p:tag name="KSO_WM_BEAUTIFY_FLAG" val="#wm#"/>
  <p:tag name="KSO_WM_TEMPLATE_CATEGORY" val="custom"/>
  <p:tag name="KSO_WM_TEMPLATE_INDEX" val="20204739"/>
  <p:tag name="KSO_WM_SLIDE_LAYOUT" val="a"/>
  <p:tag name="KSO_WM_SLIDE_LAYOUT_CNT" val="1"/>
  <p:tag name="KSO_WM_CHIP_GROUPID" val="5ebf6661ddc3daf3fef3f760"/>
  <p:tag name="KSO_WM_SLIDE_LAYOUT_INFO" val="{&quot;id&quot;:&quot;2020-09-29T11:14:56&quot;,&quot;margin&quot;:{&quot;bottom&quot;:7.464788913726807,&quot;left&quot;:17.498851776123047,&quot;right&quot;:2.9640233516693115,&quot;top&quot;:6.45560359954834},&quot;type&quot;:0}"/>
  <p:tag name="KSO_WM_SLIDE_BK_DARK_LIGHT" val=""/>
  <p:tag name="KSO_WM_SLIDE_BACKGROUND_TYPE" val="general"/>
  <p:tag name="KSO_WM_SLIDE_SUPPORT_FEATURE_TYPE" val="0"/>
  <p:tag name="KSO_WM_TEMPLATE_MASTER_THUMB_INDEX" val="12"/>
  <p:tag name="KSO_WM_TEMPLATE_ASSEMBLE_XID" val="5f72a69f0ff15d9a40f598aa"/>
  <p:tag name="KSO_WM_TEMPLATE_ASSEMBLE_GROUPID" val="5f7155e4747e3ea6e292abab"/>
  <p:tag name="KSO_WM_TEMPLATE_THUMBS_INDEX" val="1、7、40、41、42、43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52_2*i*1"/>
  <p:tag name="KSO_WM_TEMPLATE_CATEGORY" val="custom"/>
  <p:tag name="KSO_WM_TEMPLATE_INDEX" val="20229152"/>
  <p:tag name="KSO_WM_UNIT_LAYERLEVEL" val="1"/>
  <p:tag name="KSO_WM_TAG_VERSION" val="1.0"/>
  <p:tag name="KSO_WM_BEAUTIFY_FLAG" val="#wm#"/>
  <p:tag name="KSO_WM_UNIT_TYPE" val="i"/>
  <p:tag name="KSO_WM_UNIT_INDEX" val="1"/>
  <p:tag name="KSO_WM_UNIT_FILL_FORE_SCHEMECOLOR_INDEX" val="5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52_2*i*2"/>
  <p:tag name="KSO_WM_TEMPLATE_CATEGORY" val="custom"/>
  <p:tag name="KSO_WM_TEMPLATE_INDEX" val="20229152"/>
  <p:tag name="KSO_WM_UNIT_LAYERLEVEL" val="1"/>
  <p:tag name="KSO_WM_TAG_VERSION" val="1.0"/>
  <p:tag name="KSO_WM_BEAUTIFY_FLAG" val="#wm#"/>
  <p:tag name="KSO_WM_UNIT_TYPE" val="i"/>
  <p:tag name="KSO_WM_UNIT_INDEX" val="2"/>
  <p:tag name="KSO_WM_UNIT_FILL_FORE_SCHEMECOLOR_INDEX" val="5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52_2*l_h_i*1_1_1"/>
  <p:tag name="KSO_WM_TEMPLATE_CATEGORY" val="custom"/>
  <p:tag name="KSO_WM_TEMPLATE_INDEX" val="20229152"/>
  <p:tag name="KSO_WM_UNIT_LAYERLEVEL" val="1_1_1"/>
  <p:tag name="KSO_WM_TAG_VERSION" val="1.0"/>
  <p:tag name="KSO_WM_BEAUTIFY_FLAG" val="#wm#"/>
  <p:tag name="KSO_WM_UNIT_TYPE" val="l_h_i"/>
  <p:tag name="KSO_WM_UNIT_INDEX" val="1_1_1"/>
  <p:tag name="KSO_WM_UNIT_FILL_FORE_SCHEMECOLOR_INDEX" val="14"/>
  <p:tag name="KSO_WM_UNIT_FILL_TYPE" val="1"/>
  <p:tag name="KSO_WM_UNIT_SHADOW_SCHEMECOLOR_INDEX" val="14"/>
  <p:tag name="KSO_WM_UNIT_USESOURCEFORMAT_APPLY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custom20229152_2*l_h_i*1_1_2"/>
  <p:tag name="KSO_WM_TEMPLATE_CATEGORY" val="custom"/>
  <p:tag name="KSO_WM_TEMPLATE_INDEX" val="2022915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SHADOW_SCHEMECOLOR_INDEX" val="5"/>
  <p:tag name="KSO_WM_UNIT_USESOURCEFORMAT_APPLY" val="1"/>
</p:tagLst>
</file>

<file path=ppt/tags/tag178.xml><?xml version="1.0" encoding="utf-8"?>
<p:tagLst xmlns:p="http://schemas.openxmlformats.org/presentationml/2006/main">
  <p:tag name="KSO_WM_UNIT_ISCONTENTSTITLE" val="1"/>
  <p:tag name="KSO_WM_UNIT_ISNUMDGMTITLE" val="0"/>
  <p:tag name="KSO_WM_UNIT_PRESET_TEXT" val="目  录"/>
  <p:tag name="KSO_WM_UNIT_NOCLEAR" val="1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29152_2*a*1"/>
  <p:tag name="KSO_WM_TEMPLATE_CATEGORY" val="custom"/>
  <p:tag name="KSO_WM_TEMPLATE_INDEX" val="20229152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52_2*l_h_i*1_2_1"/>
  <p:tag name="KSO_WM_TEMPLATE_CATEGORY" val="custom"/>
  <p:tag name="KSO_WM_TEMPLATE_INDEX" val="20229152"/>
  <p:tag name="KSO_WM_UNIT_LAYERLEVEL" val="1_1_1"/>
  <p:tag name="KSO_WM_TAG_VERSION" val="1.0"/>
  <p:tag name="KSO_WM_BEAUTIFY_FLAG" val="#wm#"/>
  <p:tag name="KSO_WM_UNIT_TYPE" val="l_h_i"/>
  <p:tag name="KSO_WM_UNIT_INDEX" val="1_2_1"/>
  <p:tag name="KSO_WM_UNIT_FILL_FORE_SCHEMECOLOR_INDEX" val="14"/>
  <p:tag name="KSO_WM_UNIT_FILL_TYPE" val="1"/>
  <p:tag name="KSO_WM_UNIT_SHADOW_SCHEMECOLOR_INDEX" val="14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custom20229152_2*l_h_i*1_2_2"/>
  <p:tag name="KSO_WM_TEMPLATE_CATEGORY" val="custom"/>
  <p:tag name="KSO_WM_TEMPLATE_INDEX" val="2022915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SHADOW_SCHEMECOLOR_INDEX" val="5"/>
  <p:tag name="KSO_WM_UNIT_USESOURCEFORMAT_APPLY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52_2*l_h_i*1_3_1"/>
  <p:tag name="KSO_WM_TEMPLATE_CATEGORY" val="custom"/>
  <p:tag name="KSO_WM_TEMPLATE_INDEX" val="20229152"/>
  <p:tag name="KSO_WM_UNIT_LAYERLEVEL" val="1_1_1"/>
  <p:tag name="KSO_WM_TAG_VERSION" val="1.0"/>
  <p:tag name="KSO_WM_BEAUTIFY_FLAG" val="#wm#"/>
  <p:tag name="KSO_WM_UNIT_TYPE" val="l_h_i"/>
  <p:tag name="KSO_WM_UNIT_INDEX" val="1_3_1"/>
  <p:tag name="KSO_WM_UNIT_FILL_FORE_SCHEMECOLOR_INDEX" val="14"/>
  <p:tag name="KSO_WM_UNIT_FILL_TYPE" val="1"/>
  <p:tag name="KSO_WM_UNIT_SHADOW_SCHEMECOLOR_INDEX" val="14"/>
  <p:tag name="KSO_WM_UNIT_USESOURCEFORMAT_APPLY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custom20229152_2*l_h_i*1_3_2"/>
  <p:tag name="KSO_WM_TEMPLATE_CATEGORY" val="custom"/>
  <p:tag name="KSO_WM_TEMPLATE_INDEX" val="2022915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SHADOW_SCHEMECOLOR_INDEX" val="5"/>
  <p:tag name="KSO_WM_UNIT_USESOURCEFORMAT_APPLY" val="1"/>
</p:tagLst>
</file>

<file path=ppt/tags/tag183.xml><?xml version="1.0" encoding="utf-8"?>
<p:tagLst xmlns:p="http://schemas.openxmlformats.org/presentationml/2006/main">
  <p:tag name="KSO_WM_UNIT_SUBTYPE" val="a"/>
  <p:tag name="KSO_WM_UNIT_PRESET_TEXT" val="单击此处添加内容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29152_2*l_h_f*1_3_1"/>
  <p:tag name="KSO_WM_TEMPLATE_CATEGORY" val="custom"/>
  <p:tag name="KSO_WM_TEMPLATE_INDEX" val="2022915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52_2*i*3"/>
  <p:tag name="KSO_WM_TEMPLATE_CATEGORY" val="custom"/>
  <p:tag name="KSO_WM_TEMPLATE_INDEX" val="20229152"/>
  <p:tag name="KSO_WM_UNIT_LAYERLEVEL" val="1"/>
  <p:tag name="KSO_WM_TAG_VERSION" val="1.0"/>
  <p:tag name="KSO_WM_BEAUTIFY_FLAG" val="#wm#"/>
  <p:tag name="KSO_WM_UNIT_TYPE" val="i"/>
  <p:tag name="KSO_WM_UNIT_INDEX" val="3"/>
  <p:tag name="KSO_WM_UNIT_FILL_FORE_SCHEMECOLOR_INDEX" val="6"/>
  <p:tag name="KSO_WM_UNIT_FILL_TYPE" val="1"/>
  <p:tag name="KSO_WM_UNIT_SHADOW_SCHEMECOLOR_INDEX" val="6"/>
  <p:tag name="KSO_WM_UNIT_TEXT_FILL_FORE_SCHEMECOLOR_INDEX" val="2"/>
  <p:tag name="KSO_WM_UNIT_TEXT_FILL_TYPE" val="1"/>
  <p:tag name="KSO_WM_UNIT_USESOURCEFORMAT_APPLY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9152_2*i*4"/>
  <p:tag name="KSO_WM_TEMPLATE_CATEGORY" val="custom"/>
  <p:tag name="KSO_WM_TEMPLATE_INDEX" val="20229152"/>
  <p:tag name="KSO_WM_UNIT_LAYERLEVEL" val="1"/>
  <p:tag name="KSO_WM_TAG_VERSION" val="1.0"/>
  <p:tag name="KSO_WM_BEAUTIFY_FLAG" val="#wm#"/>
  <p:tag name="KSO_WM_UNIT_TYPE" val="i"/>
  <p:tag name="KSO_WM_UNIT_INDEX" val="4"/>
  <p:tag name="KSO_WM_UNIT_FILL_FORE_SCHEMECOLOR_INDEX" val="6"/>
  <p:tag name="KSO_WM_UNIT_FILL_TYPE" val="1"/>
  <p:tag name="KSO_WM_UNIT_SHADOW_SCHEMECOLOR_INDEX" val="6"/>
  <p:tag name="KSO_WM_UNIT_TEXT_FILL_FORE_SCHEMECOLOR_INDEX" val="2"/>
  <p:tag name="KSO_WM_UNIT_TEXT_FILL_TYPE" val="1"/>
  <p:tag name="KSO_WM_UNIT_USESOURCEFORMAT_APPLY" val="1"/>
</p:tagLst>
</file>

<file path=ppt/tags/tag186.xml><?xml version="1.0" encoding="utf-8"?>
<p:tagLst xmlns:p="http://schemas.openxmlformats.org/presentationml/2006/main">
  <p:tag name="KSO_WM_SLIDE_ID" val="custom20229152_2"/>
  <p:tag name="KSO_WM_TEMPLATE_SUBCATEGORY" val="19"/>
  <p:tag name="KSO_WM_TEMPLATE_MASTER_TYPE" val="1"/>
  <p:tag name="KSO_WM_TEMPLATE_COLOR_TYPE" val="1"/>
  <p:tag name="KSO_WM_SLIDE_TYPE" val="contents"/>
  <p:tag name="KSO_WM_SLIDE_SUBTYPE" val="diag"/>
  <p:tag name="KSO_WM_SLIDE_ITEM_CNT" val="3"/>
  <p:tag name="KSO_WM_SLIDE_INDEX" val="2"/>
  <p:tag name="KSO_WM_TAG_VERSION" val="1.0"/>
  <p:tag name="KSO_WM_BEAUTIFY_FLAG" val="#wm#"/>
  <p:tag name="KSO_WM_TEMPLATE_CATEGORY" val="custom"/>
  <p:tag name="KSO_WM_TEMPLATE_INDEX" val="20229152"/>
  <p:tag name="KSO_WM_SLIDE_LAYOUT" val="a_l"/>
  <p:tag name="KSO_WM_SLIDE_LAYOUT_CNT" val="1_1"/>
  <p:tag name="KSO_WM_TEMPLATE_THUMBS_INDEX" val="1、4、7、12、13、14、15、16、17、18、20、24、25、28、33、36、40、43、44"/>
  <p:tag name="KSO_WM_DIAGRAM_GROUP_CODE" val="l1-1"/>
  <p:tag name="KSO_WM_SLIDE_DIAGTYPE" val="l"/>
</p:tagLst>
</file>

<file path=ppt/tags/tag18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51ea76a-3bb2-c2f6-ac8f-0964715eba89}"/>
  <p:tag name="KSO_WM_UNIT_TYPE" val="i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306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18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6439aeb2-25de-4c8f-ac8f-096483c1bc6a}"/>
  <p:tag name="KSO_WM_UNIT_TYPE" val="i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306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18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6a3671e3-d77a-aba3-ac8f-096445d4c1b2}"/>
  <p:tag name="KSO_WM_UNIT_TYPE" val="i"/>
  <p:tag name="KSO_WM_UNIT_FILL_FORE_SCHEMECOLOR_INDEX_1_BRIGHTNESS" val="0.4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122"/>
  <p:tag name="KSO_WM_UNIT_FILL_GRADIENT_Direction" val="-2"/>
  <p:tag name="KSO_WM_UNIT_FILL_TYPE" val="3"/>
  <p:tag name="KSO_WM_UNIT_SHADOW_SCHEMECOLOR_INDEX_BRIGHTNESS" val="0"/>
  <p:tag name="KSO_WM_UNIT_SHADOW_SCHEMECOLOR_INDEX" val="6"/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4ea683ee-90c0-02fd-ac8f-0964bea3a48c}"/>
  <p:tag name="KSO_WM_UNIT_TYPE" val="i"/>
  <p:tag name="KSO_WM_UNIT_FILL_FORE_SCHEMECOLOR_INDEX_1_BRIGHTNESS" val="0.4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122"/>
  <p:tag name="KSO_WM_UNIT_FILL_GRADIENT_Direction" val="-2"/>
  <p:tag name="KSO_WM_UNIT_FILL_TYPE" val="3"/>
  <p:tag name="KSO_WM_UNIT_SHADOW_SCHEMECOLOR_INDEX_BRIGHTNESS" val="0"/>
  <p:tag name="KSO_WM_UNIT_SHADOW_SCHEMECOLOR_INDEX" val="6"/>
  <p:tag name="KSO_WM_UNIT_TEXT_FILL_FORE_SCHEMECOLOR_INDEX_BRIGHTNESS" val="0"/>
  <p:tag name="KSO_WM_UNIT_TEXT_FILL_FORE_SCHEMECOLOR_INDEX" val="2"/>
  <p:tag name="KSO_WM_UNIT_TEXT_FILL_TYPE" val="1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204739"/>
  <p:tag name="KSO_WM_SLIDE_BK_DARK_LIGHT" val=""/>
  <p:tag name="KSO_WM_SLIDE_BACKGROUND_TYPE" val="general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04739"/>
</p:tagLst>
</file>

<file path=ppt/tags/tag19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51ea76a-3bb2-c2f6-ac8f-0964715eba89}"/>
  <p:tag name="KSO_WM_UNIT_TYPE" val="i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306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19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6439aeb2-25de-4c8f-ac8f-096483c1bc6a}"/>
  <p:tag name="KSO_WM_UNIT_TYPE" val="i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306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6a3671e3-d77a-aba3-ac8f-096445d4c1b2}"/>
  <p:tag name="KSO_WM_UNIT_TYPE" val="i"/>
  <p:tag name="KSO_WM_UNIT_FILL_FORE_SCHEMECOLOR_INDEX_1_BRIGHTNESS" val="0.4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122"/>
  <p:tag name="KSO_WM_UNIT_FILL_GRADIENT_Direction" val="-2"/>
  <p:tag name="KSO_WM_UNIT_FILL_TYPE" val="3"/>
  <p:tag name="KSO_WM_UNIT_SHADOW_SCHEMECOLOR_INDEX_BRIGHTNESS" val="0"/>
  <p:tag name="KSO_WM_UNIT_SHADOW_SCHEMECOLOR_INDEX" val="6"/>
  <p:tag name="KSO_WM_UNIT_TEXT_FILL_FORE_SCHEMECOLOR_INDEX_BRIGHTNESS" val="0"/>
  <p:tag name="KSO_WM_UNIT_TEXT_FILL_FORE_SCHEMECOLOR_INDEX" val="2"/>
  <p:tag name="KSO_WM_UNIT_TEXT_FILL_TYPE" val="1"/>
</p:tagLst>
</file>

<file path=ppt/tags/tag19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4ea683ee-90c0-02fd-ac8f-0964bea3a48c}"/>
  <p:tag name="KSO_WM_UNIT_TYPE" val="i"/>
  <p:tag name="KSO_WM_UNIT_FILL_FORE_SCHEMECOLOR_INDEX_1_BRIGHTNESS" val="0.4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122"/>
  <p:tag name="KSO_WM_UNIT_FILL_GRADIENT_Direction" val="-2"/>
  <p:tag name="KSO_WM_UNIT_FILL_TYPE" val="3"/>
  <p:tag name="KSO_WM_UNIT_SHADOW_SCHEMECOLOR_INDEX_BRIGHTNESS" val="0"/>
  <p:tag name="KSO_WM_UNIT_SHADOW_SCHEMECOLOR_INDEX" val="6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04739"/>
  <p:tag name="KSO_WM_SLIDE_BK_DARK_LIGHT" val=""/>
  <p:tag name="KSO_WM_SLIDE_BACKGROUND_TYPE" val="general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04739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04739"/>
</p:tagLst>
</file>

<file path=ppt/tags/tag20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51ea76a-3bb2-c2f6-ac8f-0964715eba89}"/>
  <p:tag name="KSO_WM_UNIT_TYPE" val="i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306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20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6439aeb2-25de-4c8f-ac8f-096483c1bc6a}"/>
  <p:tag name="KSO_WM_UNIT_TYPE" val="i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306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20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6a3671e3-d77a-aba3-ac8f-096445d4c1b2}"/>
  <p:tag name="KSO_WM_UNIT_TYPE" val="i"/>
  <p:tag name="KSO_WM_UNIT_FILL_FORE_SCHEMECOLOR_INDEX_1_BRIGHTNESS" val="0.4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122"/>
  <p:tag name="KSO_WM_UNIT_FILL_GRADIENT_Direction" val="-2"/>
  <p:tag name="KSO_WM_UNIT_FILL_TYPE" val="3"/>
  <p:tag name="KSO_WM_UNIT_SHADOW_SCHEMECOLOR_INDEX_BRIGHTNESS" val="0"/>
  <p:tag name="KSO_WM_UNIT_SHADOW_SCHEMECOLOR_INDEX" val="6"/>
  <p:tag name="KSO_WM_UNIT_TEXT_FILL_FORE_SCHEMECOLOR_INDEX_BRIGHTNESS" val="0"/>
  <p:tag name="KSO_WM_UNIT_TEXT_FILL_FORE_SCHEMECOLOR_INDEX" val="2"/>
  <p:tag name="KSO_WM_UNIT_TEXT_FILL_TYPE" val="1"/>
</p:tagLst>
</file>

<file path=ppt/tags/tag20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4ea683ee-90c0-02fd-ac8f-0964bea3a48c}"/>
  <p:tag name="KSO_WM_UNIT_TYPE" val="i"/>
  <p:tag name="KSO_WM_UNIT_FILL_FORE_SCHEMECOLOR_INDEX_1_BRIGHTNESS" val="0.4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122"/>
  <p:tag name="KSO_WM_UNIT_FILL_GRADIENT_Direction" val="-2"/>
  <p:tag name="KSO_WM_UNIT_FILL_TYPE" val="3"/>
  <p:tag name="KSO_WM_UNIT_SHADOW_SCHEMECOLOR_INDEX_BRIGHTNESS" val="0"/>
  <p:tag name="KSO_WM_UNIT_SHADOW_SCHEMECOLOR_INDEX" val="6"/>
  <p:tag name="KSO_WM_UNIT_TEXT_FILL_FORE_SCHEMECOLOR_INDEX_BRIGHTNESS" val="0"/>
  <p:tag name="KSO_WM_UNIT_TEXT_FILL_FORE_SCHEMECOLOR_INDEX" val="2"/>
  <p:tag name="KSO_WM_UNIT_TEXT_FILL_TYPE" val="1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6.xml><?xml version="1.0" encoding="utf-8"?>
<p:tagLst xmlns:p="http://schemas.openxmlformats.org/presentationml/2006/main">
  <p:tag name="KSO_WM_BEAUTIFY_FLAG" val="#wm#"/>
  <p:tag name="KSO_WM_TEMPLATE_CATEGORY" val="custom"/>
  <p:tag name="KSO_WM_TEMPLATE_INDEX" val="20204739"/>
  <p:tag name="KSO_WM_SLIDE_BK_DARK_LIGHT" val=""/>
  <p:tag name="KSO_WM_SLIDE_BACKGROUND_TYPE" val="general"/>
</p:tagLst>
</file>

<file path=ppt/tags/tag20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51ea76a-3bb2-c2f6-ac8f-0964715eba89}"/>
  <p:tag name="KSO_WM_UNIT_TYPE" val="i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306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20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6439aeb2-25de-4c8f-ac8f-096483c1bc6a}"/>
  <p:tag name="KSO_WM_UNIT_TYPE" val="i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306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20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6a3671e3-d77a-aba3-ac8f-096445d4c1b2}"/>
  <p:tag name="KSO_WM_UNIT_TYPE" val="i"/>
  <p:tag name="KSO_WM_UNIT_FILL_FORE_SCHEMECOLOR_INDEX_1_BRIGHTNESS" val="0.4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122"/>
  <p:tag name="KSO_WM_UNIT_FILL_GRADIENT_Direction" val="-2"/>
  <p:tag name="KSO_WM_UNIT_FILL_TYPE" val="3"/>
  <p:tag name="KSO_WM_UNIT_SHADOW_SCHEMECOLOR_INDEX_BRIGHTNESS" val="0"/>
  <p:tag name="KSO_WM_UNIT_SHADOW_SCHEMECOLOR_INDEX" val="6"/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4ea683ee-90c0-02fd-ac8f-0964bea3a48c}"/>
  <p:tag name="KSO_WM_UNIT_TYPE" val="i"/>
  <p:tag name="KSO_WM_UNIT_FILL_FORE_SCHEMECOLOR_INDEX_1_BRIGHTNESS" val="0.4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122"/>
  <p:tag name="KSO_WM_UNIT_FILL_GRADIENT_Direction" val="-2"/>
  <p:tag name="KSO_WM_UNIT_FILL_TYPE" val="3"/>
  <p:tag name="KSO_WM_UNIT_SHADOW_SCHEMECOLOR_INDEX_BRIGHTNESS" val="0"/>
  <p:tag name="KSO_WM_UNIT_SHADOW_SCHEMECOLOR_INDEX" val="6"/>
  <p:tag name="KSO_WM_UNIT_TEXT_FILL_FORE_SCHEMECOLOR_INDEX_BRIGHTNESS" val="0"/>
  <p:tag name="KSO_WM_UNIT_TEXT_FILL_FORE_SCHEMECOLOR_INDEX" val="2"/>
  <p:tag name="KSO_WM_UNIT_TEXT_FILL_TYPE" val="1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2.xml><?xml version="1.0" encoding="utf-8"?>
<p:tagLst xmlns:p="http://schemas.openxmlformats.org/presentationml/2006/main">
  <p:tag name="KSO_WM_BEAUTIFY_FLAG" val="#wm#"/>
  <p:tag name="KSO_WM_TEMPLATE_CATEGORY" val="custom"/>
  <p:tag name="KSO_WM_TEMPLATE_INDEX" val="20204739"/>
  <p:tag name="KSO_WM_SLIDE_BK_DARK_LIGHT" val=""/>
  <p:tag name="KSO_WM_SLIDE_BACKGROUND_TYPE" val="general"/>
</p:tagLst>
</file>

<file path=ppt/tags/tag21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51ea76a-3bb2-c2f6-ac8f-0964715eba89}"/>
  <p:tag name="KSO_WM_UNIT_TYPE" val="i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306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21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6439aeb2-25de-4c8f-ac8f-096483c1bc6a}"/>
  <p:tag name="KSO_WM_UNIT_TYPE" val="i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306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21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6a3671e3-d77a-aba3-ac8f-096445d4c1b2}"/>
  <p:tag name="KSO_WM_UNIT_TYPE" val="i"/>
  <p:tag name="KSO_WM_UNIT_FILL_FORE_SCHEMECOLOR_INDEX_1_BRIGHTNESS" val="0.4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122"/>
  <p:tag name="KSO_WM_UNIT_FILL_GRADIENT_Direction" val="-2"/>
  <p:tag name="KSO_WM_UNIT_FILL_TYPE" val="3"/>
  <p:tag name="KSO_WM_UNIT_SHADOW_SCHEMECOLOR_INDEX_BRIGHTNESS" val="0"/>
  <p:tag name="KSO_WM_UNIT_SHADOW_SCHEMECOLOR_INDEX" val="6"/>
  <p:tag name="KSO_WM_UNIT_TEXT_FILL_FORE_SCHEMECOLOR_INDEX_BRIGHTNESS" val="0"/>
  <p:tag name="KSO_WM_UNIT_TEXT_FILL_FORE_SCHEMECOLOR_INDEX" val="2"/>
  <p:tag name="KSO_WM_UNIT_TEXT_FILL_TYPE" val="1"/>
</p:tagLst>
</file>

<file path=ppt/tags/tag21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4ea683ee-90c0-02fd-ac8f-0964bea3a48c}"/>
  <p:tag name="KSO_WM_UNIT_TYPE" val="i"/>
  <p:tag name="KSO_WM_UNIT_FILL_FORE_SCHEMECOLOR_INDEX_1_BRIGHTNESS" val="0.4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122"/>
  <p:tag name="KSO_WM_UNIT_FILL_GRADIENT_Direction" val="-2"/>
  <p:tag name="KSO_WM_UNIT_FILL_TYPE" val="3"/>
  <p:tag name="KSO_WM_UNIT_SHADOW_SCHEMECOLOR_INDEX_BRIGHTNESS" val="0"/>
  <p:tag name="KSO_WM_UNIT_SHADOW_SCHEMECOLOR_INDEX" val="6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204739"/>
  <p:tag name="KSO_WM_SLIDE_BK_DARK_LIGHT" val=""/>
  <p:tag name="KSO_WM_SLIDE_BACKGROUND_TYPE" val="general"/>
</p:tagLst>
</file>

<file path=ppt/tags/tag21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51ea76a-3bb2-c2f6-ac8f-0964715eba89}"/>
  <p:tag name="KSO_WM_UNIT_TYPE" val="i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306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6439aeb2-25de-4c8f-ac8f-096483c1bc6a}"/>
  <p:tag name="KSO_WM_UNIT_TYPE" val="i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306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22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6a3671e3-d77a-aba3-ac8f-096445d4c1b2}"/>
  <p:tag name="KSO_WM_UNIT_TYPE" val="i"/>
  <p:tag name="KSO_WM_UNIT_FILL_FORE_SCHEMECOLOR_INDEX_1_BRIGHTNESS" val="0.4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122"/>
  <p:tag name="KSO_WM_UNIT_FILL_GRADIENT_Direction" val="-2"/>
  <p:tag name="KSO_WM_UNIT_FILL_TYPE" val="3"/>
  <p:tag name="KSO_WM_UNIT_SHADOW_SCHEMECOLOR_INDEX_BRIGHTNESS" val="0"/>
  <p:tag name="KSO_WM_UNIT_SHADOW_SCHEMECOLOR_INDEX" val="6"/>
  <p:tag name="KSO_WM_UNIT_TEXT_FILL_FORE_SCHEMECOLOR_INDEX_BRIGHTNESS" val="0"/>
  <p:tag name="KSO_WM_UNIT_TEXT_FILL_FORE_SCHEMECOLOR_INDEX" val="2"/>
  <p:tag name="KSO_WM_UNIT_TEXT_FILL_TYPE" val="1"/>
</p:tagLst>
</file>

<file path=ppt/tags/tag22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4ea683ee-90c0-02fd-ac8f-0964bea3a48c}"/>
  <p:tag name="KSO_WM_UNIT_TYPE" val="i"/>
  <p:tag name="KSO_WM_UNIT_FILL_FORE_SCHEMECOLOR_INDEX_1_BRIGHTNESS" val="0.4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122"/>
  <p:tag name="KSO_WM_UNIT_FILL_GRADIENT_Direction" val="-2"/>
  <p:tag name="KSO_WM_UNIT_FILL_TYPE" val="3"/>
  <p:tag name="KSO_WM_UNIT_SHADOW_SCHEMECOLOR_INDEX_BRIGHTNESS" val="0"/>
  <p:tag name="KSO_WM_UNIT_SHADOW_SCHEMECOLOR_INDEX" val="6"/>
  <p:tag name="KSO_WM_UNIT_TEXT_FILL_FORE_SCHEMECOLOR_INDEX_BRIGHTNESS" val="0"/>
  <p:tag name="KSO_WM_UNIT_TEXT_FILL_FORE_SCHEMECOLOR_INDEX" val="2"/>
  <p:tag name="KSO_WM_UNIT_TEXT_FILL_TYPE" val="1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4.xml><?xml version="1.0" encoding="utf-8"?>
<p:tagLst xmlns:p="http://schemas.openxmlformats.org/presentationml/2006/main">
  <p:tag name="KSO_WM_BEAUTIFY_FLAG" val="#wm#"/>
  <p:tag name="KSO_WM_TEMPLATE_CATEGORY" val="custom"/>
  <p:tag name="KSO_WM_TEMPLATE_INDEX" val="20204739"/>
  <p:tag name="KSO_WM_SLIDE_BK_DARK_LIGHT" val=""/>
  <p:tag name="KSO_WM_SLIDE_BACKGROUND_TYPE" val="general"/>
</p:tagLst>
</file>

<file path=ppt/tags/tag22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51ea76a-3bb2-c2f6-ac8f-0964715eba89}"/>
  <p:tag name="KSO_WM_UNIT_TYPE" val="i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306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22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6439aeb2-25de-4c8f-ac8f-096483c1bc6a}"/>
  <p:tag name="KSO_WM_UNIT_TYPE" val="i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306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22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6a3671e3-d77a-aba3-ac8f-096445d4c1b2}"/>
  <p:tag name="KSO_WM_UNIT_TYPE" val="i"/>
  <p:tag name="KSO_WM_UNIT_FILL_FORE_SCHEMECOLOR_INDEX_1_BRIGHTNESS" val="0.4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122"/>
  <p:tag name="KSO_WM_UNIT_FILL_GRADIENT_Direction" val="-2"/>
  <p:tag name="KSO_WM_UNIT_FILL_TYPE" val="3"/>
  <p:tag name="KSO_WM_UNIT_SHADOW_SCHEMECOLOR_INDEX_BRIGHTNESS" val="0"/>
  <p:tag name="KSO_WM_UNIT_SHADOW_SCHEMECOLOR_INDEX" val="6"/>
  <p:tag name="KSO_WM_UNIT_TEXT_FILL_FORE_SCHEMECOLOR_INDEX_BRIGHTNESS" val="0"/>
  <p:tag name="KSO_WM_UNIT_TEXT_FILL_FORE_SCHEMECOLOR_INDEX" val="2"/>
  <p:tag name="KSO_WM_UNIT_TEXT_FILL_TYPE" val="1"/>
</p:tagLst>
</file>

<file path=ppt/tags/tag22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4ea683ee-90c0-02fd-ac8f-0964bea3a48c}"/>
  <p:tag name="KSO_WM_UNIT_TYPE" val="i"/>
  <p:tag name="KSO_WM_UNIT_FILL_FORE_SCHEMECOLOR_INDEX_1_BRIGHTNESS" val="0.4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122"/>
  <p:tag name="KSO_WM_UNIT_FILL_GRADIENT_Direction" val="-2"/>
  <p:tag name="KSO_WM_UNIT_FILL_TYPE" val="3"/>
  <p:tag name="KSO_WM_UNIT_SHADOW_SCHEMECOLOR_INDEX_BRIGHTNESS" val="0"/>
  <p:tag name="KSO_WM_UNIT_SHADOW_SCHEMECOLOR_INDEX" val="6"/>
  <p:tag name="KSO_WM_UNIT_TEXT_FILL_FORE_SCHEMECOLOR_INDEX_BRIGHTNESS" val="0"/>
  <p:tag name="KSO_WM_UNIT_TEXT_FILL_FORE_SCHEMECOLOR_INDEX" val="2"/>
  <p:tag name="KSO_WM_UNIT_TEXT_FILL_TYPE" val="1"/>
</p:tagLst>
</file>

<file path=ppt/tags/tag22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wm#"/>
  <p:tag name="KSO_WM_TEMPLATE_CATEGORY" val="custom"/>
  <p:tag name="KSO_WM_TEMPLATE_INDEX" val="20204739"/>
  <p:tag name="KSO_WM_SLIDE_BK_DARK_LIGHT" val=""/>
  <p:tag name="KSO_WM_SLIDE_BACKGROUND_TYPE" val="general"/>
</p:tagLst>
</file>

<file path=ppt/tags/tag23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51ea76a-3bb2-c2f6-ac8f-0964715eba89}"/>
  <p:tag name="KSO_WM_UNIT_TYPE" val="i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306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23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6439aeb2-25de-4c8f-ac8f-096483c1bc6a}"/>
  <p:tag name="KSO_WM_UNIT_TYPE" val="i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306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23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6a3671e3-d77a-aba3-ac8f-096445d4c1b2}"/>
  <p:tag name="KSO_WM_UNIT_TYPE" val="i"/>
  <p:tag name="KSO_WM_UNIT_FILL_FORE_SCHEMECOLOR_INDEX_1_BRIGHTNESS" val="0.4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122"/>
  <p:tag name="KSO_WM_UNIT_FILL_GRADIENT_Direction" val="-2"/>
  <p:tag name="KSO_WM_UNIT_FILL_TYPE" val="3"/>
  <p:tag name="KSO_WM_UNIT_SHADOW_SCHEMECOLOR_INDEX_BRIGHTNESS" val="0"/>
  <p:tag name="KSO_WM_UNIT_SHADOW_SCHEMECOLOR_INDEX" val="6"/>
  <p:tag name="KSO_WM_UNIT_TEXT_FILL_FORE_SCHEMECOLOR_INDEX_BRIGHTNESS" val="0"/>
  <p:tag name="KSO_WM_UNIT_TEXT_FILL_FORE_SCHEMECOLOR_INDEX" val="2"/>
  <p:tag name="KSO_WM_UNIT_TEXT_FILL_TYPE" val="1"/>
</p:tagLst>
</file>

<file path=ppt/tags/tag23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4ea683ee-90c0-02fd-ac8f-0964bea3a48c}"/>
  <p:tag name="KSO_WM_UNIT_TYPE" val="i"/>
  <p:tag name="KSO_WM_UNIT_FILL_FORE_SCHEMECOLOR_INDEX_1_BRIGHTNESS" val="0.4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49"/>
  <p:tag name="KSO_WM_UNIT_FILL_FORE_SCHEMECOLOR_INDEX_2_TRANS" val="0"/>
  <p:tag name="KSO_WM_UNIT_FILL_FORE_SCHEMECOLOR_INDEX_3_BRIGHTNESS" val="-0.25"/>
  <p:tag name="KSO_WM_UNIT_FILL_FORE_SCHEMECOLOR_INDEX_3" val="6"/>
  <p:tag name="KSO_WM_UNIT_FILL_FORE_SCHEMECOLOR_INDEX_3_POS" val="1"/>
  <p:tag name="KSO_WM_UNIT_FILL_FORE_SCHEMECOLOR_INDEX_3_TRANS" val="0"/>
  <p:tag name="KSO_WM_UNIT_FILL_GRADIENT_TYPE" val="0"/>
  <p:tag name="KSO_WM_UNIT_FILL_GRADIENT_ANGLE" val="122"/>
  <p:tag name="KSO_WM_UNIT_FILL_GRADIENT_Direction" val="-2"/>
  <p:tag name="KSO_WM_UNIT_FILL_TYPE" val="3"/>
  <p:tag name="KSO_WM_UNIT_SHADOW_SCHEMECOLOR_INDEX_BRIGHTNESS" val="0"/>
  <p:tag name="KSO_WM_UNIT_SHADOW_SCHEMECOLOR_INDEX" val="6"/>
  <p:tag name="KSO_WM_UNIT_TEXT_FILL_FORE_SCHEMECOLOR_INDEX_BRIGHTNESS" val="0"/>
  <p:tag name="KSO_WM_UNIT_TEXT_FILL_FORE_SCHEMECOLOR_INDEX" val="2"/>
  <p:tag name="KSO_WM_UNIT_TEXT_FILL_TYPE" val="1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6.xml><?xml version="1.0" encoding="utf-8"?>
<p:tagLst xmlns:p="http://schemas.openxmlformats.org/presentationml/2006/main">
  <p:tag name="KSO_WM_BEAUTIFY_FLAG" val="#wm#"/>
  <p:tag name="KSO_WM_TEMPLATE_CATEGORY" val="custom"/>
  <p:tag name="KSO_WM_TEMPLATE_INDEX" val="20204739"/>
  <p:tag name="KSO_WM_SLIDE_BK_DARK_LIGHT" val=""/>
  <p:tag name="KSO_WM_SLIDE_BACKGROUND_TYPE" val="general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4739"/>
</p:tagLst>
</file>

<file path=ppt/tags/tag238.xml><?xml version="1.0" encoding="utf-8"?>
<p:tagLst xmlns:p="http://schemas.openxmlformats.org/presentationml/2006/main">
  <p:tag name="KSO_WM_BEAUTIFY_FLAG" val="#wm#"/>
  <p:tag name="KSO_WM_TEMPLATE_CATEGORY" val="custom"/>
  <p:tag name="KSO_WM_TEMPLATE_INDEX" val="20204739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4739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95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9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6">
      <a:dk1>
        <a:srgbClr val="000000"/>
      </a:dk1>
      <a:lt1>
        <a:srgbClr val="FFFFFF"/>
      </a:lt1>
      <a:dk2>
        <a:srgbClr val="030407"/>
      </a:dk2>
      <a:lt2>
        <a:srgbClr val="141A2E"/>
      </a:lt2>
      <a:accent1>
        <a:srgbClr val="6C38FF"/>
      </a:accent1>
      <a:accent2>
        <a:srgbClr val="1CFE96"/>
      </a:accent2>
      <a:accent3>
        <a:srgbClr val="0044ED"/>
      </a:accent3>
      <a:accent4>
        <a:srgbClr val="FFDB00"/>
      </a:accent4>
      <a:accent5>
        <a:srgbClr val="6C38FF"/>
      </a:accent5>
      <a:accent6>
        <a:srgbClr val="1CFE96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1087</Words>
  <Application>WPS Writer</Application>
  <PresentationFormat>宽屏</PresentationFormat>
  <Paragraphs>101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8" baseType="lpstr">
      <vt:lpstr>Arial</vt:lpstr>
      <vt:lpstr>SimSun</vt:lpstr>
      <vt:lpstr>Wingdings</vt:lpstr>
      <vt:lpstr>Calibri</vt:lpstr>
      <vt:lpstr>Helvetica Neue</vt:lpstr>
      <vt:lpstr>SimSun</vt:lpstr>
      <vt:lpstr>汉仪书宋二KW</vt:lpstr>
      <vt:lpstr>Microsoft YaHei</vt:lpstr>
      <vt:lpstr>汉仪旗黑</vt:lpstr>
      <vt:lpstr>SimSun</vt:lpstr>
      <vt:lpstr>Arial Unicode MS</vt:lpstr>
      <vt:lpstr>隶书</vt:lpstr>
      <vt:lpstr>报隶-简</vt:lpstr>
      <vt:lpstr>汉仪尚巍手书W</vt:lpstr>
      <vt:lpstr>苹方-简</vt:lpstr>
      <vt:lpstr>Microsoft YaHei</vt:lpstr>
      <vt:lpstr>Wingdings</vt:lpstr>
      <vt:lpstr>Arial Black</vt:lpstr>
      <vt:lpstr>Microsoft YaHei</vt:lpstr>
      <vt:lpstr>Apple Color Emoji</vt:lpstr>
      <vt:lpstr>Office 主题​​</vt:lpstr>
      <vt:lpstr>1_Office 主题​​</vt:lpstr>
      <vt:lpstr>电子商务实验3  陈伟杰 71066001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Bumber ～ket</cp:lastModifiedBy>
  <cp:revision>9</cp:revision>
  <dcterms:created xsi:type="dcterms:W3CDTF">2023-03-11T09:18:31Z</dcterms:created>
  <dcterms:modified xsi:type="dcterms:W3CDTF">2023-03-11T09:18:31Z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1033-5.0.0.7542</vt:lpwstr>
  </property>
  <property fmtid="{D5CDD505-2E9C-101B-9397-08002B2CF9AE}" pid="3" name="ICV">
    <vt:lpwstr>5DAFE752D77B4A0C047B09648DF45635</vt:lpwstr>
  </property>
</Properties>
</file>